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4" r:id="rId9"/>
    <p:sldId id="262"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91204-7473-4005-9983-58E0BCC137C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415CA0E7-55F0-44D5-B2D0-6E8CC42B486E}">
      <dgm:prSet phldrT="[Texto]"/>
      <dgm:spPr/>
      <dgm:t>
        <a:bodyPr/>
        <a:lstStyle/>
        <a:p>
          <a:r>
            <a:rPr lang="es-MX" dirty="0" smtClean="0"/>
            <a:t>Funciones del ATP</a:t>
          </a:r>
          <a:endParaRPr lang="es-MX" dirty="0"/>
        </a:p>
      </dgm:t>
    </dgm:pt>
    <dgm:pt modelId="{B55EEA5C-0472-4D8E-A829-9B6BA72A711F}" type="parTrans" cxnId="{819A75C4-180C-4E7E-A105-7580E199A789}">
      <dgm:prSet/>
      <dgm:spPr/>
      <dgm:t>
        <a:bodyPr/>
        <a:lstStyle/>
        <a:p>
          <a:endParaRPr lang="es-MX"/>
        </a:p>
      </dgm:t>
    </dgm:pt>
    <dgm:pt modelId="{AE1A6344-7188-4712-BA21-643F6011282D}" type="sibTrans" cxnId="{819A75C4-180C-4E7E-A105-7580E199A789}">
      <dgm:prSet/>
      <dgm:spPr/>
      <dgm:t>
        <a:bodyPr/>
        <a:lstStyle/>
        <a:p>
          <a:endParaRPr lang="es-MX"/>
        </a:p>
      </dgm:t>
    </dgm:pt>
    <dgm:pt modelId="{56ED6498-C9BC-47FC-88B4-EA8070B68E18}">
      <dgm:prSet phldrT="[Texto]"/>
      <dgm:spPr/>
      <dgm:t>
        <a:bodyPr/>
        <a:lstStyle/>
        <a:p>
          <a:r>
            <a:rPr lang="es-MX" dirty="0" smtClean="0"/>
            <a:t>El ATP que se desempeña en el servicio profesional docente deberá tener cualidades y aptitudes que le permitan apoyar a otros docentes en la reflexión sobre sus prácticas profesionales y sobre la manera en que toman decisiones para su quehacer cotidiano</a:t>
          </a:r>
          <a:endParaRPr lang="es-MX" dirty="0"/>
        </a:p>
      </dgm:t>
    </dgm:pt>
    <dgm:pt modelId="{30DEFAF7-6742-4427-8B29-406789138A83}" type="parTrans" cxnId="{48B5E07E-0FD7-41BD-B9F8-A2F47D6EEB26}">
      <dgm:prSet/>
      <dgm:spPr/>
      <dgm:t>
        <a:bodyPr/>
        <a:lstStyle/>
        <a:p>
          <a:endParaRPr lang="es-MX"/>
        </a:p>
      </dgm:t>
    </dgm:pt>
    <dgm:pt modelId="{4C96A63D-52FA-4D67-B236-A0453C683814}" type="sibTrans" cxnId="{48B5E07E-0FD7-41BD-B9F8-A2F47D6EEB26}">
      <dgm:prSet/>
      <dgm:spPr/>
      <dgm:t>
        <a:bodyPr/>
        <a:lstStyle/>
        <a:p>
          <a:endParaRPr lang="es-MX"/>
        </a:p>
      </dgm:t>
    </dgm:pt>
    <dgm:pt modelId="{5F9ED01D-8689-4700-9EBB-037C8737C953}">
      <dgm:prSet phldrT="[Texto]"/>
      <dgm:spPr/>
      <dgm:t>
        <a:bodyPr/>
        <a:lstStyle/>
        <a:p>
          <a:r>
            <a:rPr lang="es-MX" dirty="0" smtClean="0"/>
            <a:t>Figura esencial de acompañamiento</a:t>
          </a:r>
          <a:endParaRPr lang="es-MX" dirty="0"/>
        </a:p>
      </dgm:t>
    </dgm:pt>
    <dgm:pt modelId="{1C39C861-7FEC-49E8-8D94-5DB5B0615E75}" type="parTrans" cxnId="{5756E6CC-BBFB-4CBC-90D2-EAD201C6FEED}">
      <dgm:prSet/>
      <dgm:spPr/>
      <dgm:t>
        <a:bodyPr/>
        <a:lstStyle/>
        <a:p>
          <a:endParaRPr lang="es-MX"/>
        </a:p>
      </dgm:t>
    </dgm:pt>
    <dgm:pt modelId="{C5788E43-7638-4EEC-92B1-C4286A3D3087}" type="sibTrans" cxnId="{5756E6CC-BBFB-4CBC-90D2-EAD201C6FEED}">
      <dgm:prSet/>
      <dgm:spPr/>
      <dgm:t>
        <a:bodyPr/>
        <a:lstStyle/>
        <a:p>
          <a:endParaRPr lang="es-MX"/>
        </a:p>
      </dgm:t>
    </dgm:pt>
    <dgm:pt modelId="{F5D6D3DC-A11C-401A-BDF2-1525766E207B}">
      <dgm:prSet phldrT="[Texto]"/>
      <dgm:spPr/>
      <dgm:t>
        <a:bodyPr/>
        <a:lstStyle/>
        <a:p>
          <a:r>
            <a:rPr lang="es-MX" dirty="0" smtClean="0"/>
            <a:t>En el marco del Servicio Profesional Docente, el ATP será una figura esencial que </a:t>
          </a:r>
          <a:r>
            <a:rPr lang="es-MX" b="1" i="1" dirty="0" smtClean="0"/>
            <a:t>acompañe </a:t>
          </a:r>
          <a:r>
            <a:rPr lang="es-MX" dirty="0" smtClean="0"/>
            <a:t>a los docentes en la construcción de nuevos conocimientos, la interpretación crítica y la adecuación a los contextos escolares, el desarrollo de las innovaciones didácticas, y en la comprensión y manejo de los propósitos y contenidos del plan y los programas de estudio vigentes.</a:t>
          </a:r>
          <a:endParaRPr lang="es-MX" dirty="0"/>
        </a:p>
      </dgm:t>
    </dgm:pt>
    <dgm:pt modelId="{D49AEDED-4B39-47C5-B5A0-681FB9EB43B2}" type="parTrans" cxnId="{BE121DB5-8E3A-42F3-8667-AD5BF7C75BBF}">
      <dgm:prSet/>
      <dgm:spPr/>
      <dgm:t>
        <a:bodyPr/>
        <a:lstStyle/>
        <a:p>
          <a:endParaRPr lang="es-MX"/>
        </a:p>
      </dgm:t>
    </dgm:pt>
    <dgm:pt modelId="{FABF6C8E-DBB0-42EA-88B8-2167B3DCFA35}" type="sibTrans" cxnId="{BE121DB5-8E3A-42F3-8667-AD5BF7C75BBF}">
      <dgm:prSet/>
      <dgm:spPr/>
      <dgm:t>
        <a:bodyPr/>
        <a:lstStyle/>
        <a:p>
          <a:endParaRPr lang="es-MX"/>
        </a:p>
      </dgm:t>
    </dgm:pt>
    <dgm:pt modelId="{57BAD633-6F5F-4B02-895B-B950DD6EA920}">
      <dgm:prSet phldrT="[Texto]"/>
      <dgm:spPr/>
      <dgm:t>
        <a:bodyPr/>
        <a:lstStyle/>
        <a:p>
          <a:r>
            <a:rPr lang="es-MX" dirty="0" smtClean="0"/>
            <a:t>Áreas del ATP como especialista</a:t>
          </a:r>
          <a:endParaRPr lang="es-MX" dirty="0"/>
        </a:p>
      </dgm:t>
    </dgm:pt>
    <dgm:pt modelId="{C6340C6F-C2DB-405B-ADE8-033D650A00A3}" type="parTrans" cxnId="{E1385D02-CA26-40D9-9E00-37BB9B95A77E}">
      <dgm:prSet/>
      <dgm:spPr/>
      <dgm:t>
        <a:bodyPr/>
        <a:lstStyle/>
        <a:p>
          <a:endParaRPr lang="es-MX"/>
        </a:p>
      </dgm:t>
    </dgm:pt>
    <dgm:pt modelId="{1CCD8276-A74B-4A8C-9B1F-C63ACFA5A669}" type="sibTrans" cxnId="{E1385D02-CA26-40D9-9E00-37BB9B95A77E}">
      <dgm:prSet/>
      <dgm:spPr/>
      <dgm:t>
        <a:bodyPr/>
        <a:lstStyle/>
        <a:p>
          <a:endParaRPr lang="es-MX"/>
        </a:p>
      </dgm:t>
    </dgm:pt>
    <dgm:pt modelId="{BE1B75DE-EEE2-4817-8AE3-5F1F32EEB9AD}">
      <dgm:prSet phldrT="[Texto]"/>
      <dgm:spPr/>
      <dgm:t>
        <a:bodyPr/>
        <a:lstStyle/>
        <a:p>
          <a:r>
            <a:rPr lang="es-MX" dirty="0" smtClean="0"/>
            <a:t>En este sentido, el ATP se concibe como un especialista en alguna de las siguientes áreas: lenguaje oral y escrito, matemáticas, educación especial y educación física para preescolar, primaria o secundaria. </a:t>
          </a:r>
          <a:endParaRPr lang="es-MX" dirty="0"/>
        </a:p>
      </dgm:t>
    </dgm:pt>
    <dgm:pt modelId="{34E7CBB2-0C85-4708-924E-EE7C40D20177}" type="parTrans" cxnId="{D5DB5D13-925C-4A01-B609-F40F65F297D2}">
      <dgm:prSet/>
      <dgm:spPr/>
      <dgm:t>
        <a:bodyPr/>
        <a:lstStyle/>
        <a:p>
          <a:endParaRPr lang="es-MX"/>
        </a:p>
      </dgm:t>
    </dgm:pt>
    <dgm:pt modelId="{A90D56B1-586B-4A20-B28A-85600D9C08CE}" type="sibTrans" cxnId="{D5DB5D13-925C-4A01-B609-F40F65F297D2}">
      <dgm:prSet/>
      <dgm:spPr/>
      <dgm:t>
        <a:bodyPr/>
        <a:lstStyle/>
        <a:p>
          <a:endParaRPr lang="es-MX"/>
        </a:p>
      </dgm:t>
    </dgm:pt>
    <dgm:pt modelId="{C13162A6-BC2B-40A1-AB1A-3979A255FF47}" type="pres">
      <dgm:prSet presAssocID="{A8B91204-7473-4005-9983-58E0BCC137C6}" presName="linearFlow" presStyleCnt="0">
        <dgm:presLayoutVars>
          <dgm:dir/>
          <dgm:animLvl val="lvl"/>
          <dgm:resizeHandles val="exact"/>
        </dgm:presLayoutVars>
      </dgm:prSet>
      <dgm:spPr/>
      <dgm:t>
        <a:bodyPr/>
        <a:lstStyle/>
        <a:p>
          <a:endParaRPr lang="es-MX"/>
        </a:p>
      </dgm:t>
    </dgm:pt>
    <dgm:pt modelId="{DEF3E7A2-2277-44DE-B0DF-3753548431C7}" type="pres">
      <dgm:prSet presAssocID="{415CA0E7-55F0-44D5-B2D0-6E8CC42B486E}" presName="composite" presStyleCnt="0"/>
      <dgm:spPr/>
    </dgm:pt>
    <dgm:pt modelId="{5A8EFE4E-A8F8-4B3B-9A69-511ABDF850F2}" type="pres">
      <dgm:prSet presAssocID="{415CA0E7-55F0-44D5-B2D0-6E8CC42B486E}" presName="parentText" presStyleLbl="alignNode1" presStyleIdx="0" presStyleCnt="3">
        <dgm:presLayoutVars>
          <dgm:chMax val="1"/>
          <dgm:bulletEnabled val="1"/>
        </dgm:presLayoutVars>
      </dgm:prSet>
      <dgm:spPr/>
      <dgm:t>
        <a:bodyPr/>
        <a:lstStyle/>
        <a:p>
          <a:endParaRPr lang="es-MX"/>
        </a:p>
      </dgm:t>
    </dgm:pt>
    <dgm:pt modelId="{60BEBBDD-65BF-4B30-A607-69ABAF78E3AC}" type="pres">
      <dgm:prSet presAssocID="{415CA0E7-55F0-44D5-B2D0-6E8CC42B486E}" presName="descendantText" presStyleLbl="alignAcc1" presStyleIdx="0" presStyleCnt="3">
        <dgm:presLayoutVars>
          <dgm:bulletEnabled val="1"/>
        </dgm:presLayoutVars>
      </dgm:prSet>
      <dgm:spPr/>
      <dgm:t>
        <a:bodyPr/>
        <a:lstStyle/>
        <a:p>
          <a:endParaRPr lang="es-MX"/>
        </a:p>
      </dgm:t>
    </dgm:pt>
    <dgm:pt modelId="{A0D377F2-5DD0-46DA-A752-9167F5BC8A94}" type="pres">
      <dgm:prSet presAssocID="{AE1A6344-7188-4712-BA21-643F6011282D}" presName="sp" presStyleCnt="0"/>
      <dgm:spPr/>
    </dgm:pt>
    <dgm:pt modelId="{95552BCE-8238-417B-B8EE-8AF4B07C95DD}" type="pres">
      <dgm:prSet presAssocID="{5F9ED01D-8689-4700-9EBB-037C8737C953}" presName="composite" presStyleCnt="0"/>
      <dgm:spPr/>
    </dgm:pt>
    <dgm:pt modelId="{DCC59FC4-DB54-4B8B-9556-A7E161B768BB}" type="pres">
      <dgm:prSet presAssocID="{5F9ED01D-8689-4700-9EBB-037C8737C953}" presName="parentText" presStyleLbl="alignNode1" presStyleIdx="1" presStyleCnt="3">
        <dgm:presLayoutVars>
          <dgm:chMax val="1"/>
          <dgm:bulletEnabled val="1"/>
        </dgm:presLayoutVars>
      </dgm:prSet>
      <dgm:spPr/>
      <dgm:t>
        <a:bodyPr/>
        <a:lstStyle/>
        <a:p>
          <a:endParaRPr lang="es-MX"/>
        </a:p>
      </dgm:t>
    </dgm:pt>
    <dgm:pt modelId="{15FDA4B9-F73C-45AB-9390-584664A83C4F}" type="pres">
      <dgm:prSet presAssocID="{5F9ED01D-8689-4700-9EBB-037C8737C953}" presName="descendantText" presStyleLbl="alignAcc1" presStyleIdx="1" presStyleCnt="3" custScaleY="144965">
        <dgm:presLayoutVars>
          <dgm:bulletEnabled val="1"/>
        </dgm:presLayoutVars>
      </dgm:prSet>
      <dgm:spPr/>
      <dgm:t>
        <a:bodyPr/>
        <a:lstStyle/>
        <a:p>
          <a:endParaRPr lang="es-MX"/>
        </a:p>
      </dgm:t>
    </dgm:pt>
    <dgm:pt modelId="{23729760-AB3F-4479-8C90-31356C99E945}" type="pres">
      <dgm:prSet presAssocID="{C5788E43-7638-4EEC-92B1-C4286A3D3087}" presName="sp" presStyleCnt="0"/>
      <dgm:spPr/>
    </dgm:pt>
    <dgm:pt modelId="{37E9D716-7E1B-40BC-833E-638CD5240C5D}" type="pres">
      <dgm:prSet presAssocID="{57BAD633-6F5F-4B02-895B-B950DD6EA920}" presName="composite" presStyleCnt="0"/>
      <dgm:spPr/>
    </dgm:pt>
    <dgm:pt modelId="{9BC818B3-1CB3-40D2-B257-1775986A1546}" type="pres">
      <dgm:prSet presAssocID="{57BAD633-6F5F-4B02-895B-B950DD6EA920}" presName="parentText" presStyleLbl="alignNode1" presStyleIdx="2" presStyleCnt="3">
        <dgm:presLayoutVars>
          <dgm:chMax val="1"/>
          <dgm:bulletEnabled val="1"/>
        </dgm:presLayoutVars>
      </dgm:prSet>
      <dgm:spPr/>
      <dgm:t>
        <a:bodyPr/>
        <a:lstStyle/>
        <a:p>
          <a:endParaRPr lang="es-MX"/>
        </a:p>
      </dgm:t>
    </dgm:pt>
    <dgm:pt modelId="{DA37FDC5-EECD-4811-B9A8-98B4E5E779D9}" type="pres">
      <dgm:prSet presAssocID="{57BAD633-6F5F-4B02-895B-B950DD6EA920}" presName="descendantText" presStyleLbl="alignAcc1" presStyleIdx="2" presStyleCnt="3" custScaleY="127434" custLinFactNeighborX="-365" custLinFactNeighborY="12261">
        <dgm:presLayoutVars>
          <dgm:bulletEnabled val="1"/>
        </dgm:presLayoutVars>
      </dgm:prSet>
      <dgm:spPr/>
      <dgm:t>
        <a:bodyPr/>
        <a:lstStyle/>
        <a:p>
          <a:endParaRPr lang="es-MX"/>
        </a:p>
      </dgm:t>
    </dgm:pt>
  </dgm:ptLst>
  <dgm:cxnLst>
    <dgm:cxn modelId="{E1385D02-CA26-40D9-9E00-37BB9B95A77E}" srcId="{A8B91204-7473-4005-9983-58E0BCC137C6}" destId="{57BAD633-6F5F-4B02-895B-B950DD6EA920}" srcOrd="2" destOrd="0" parTransId="{C6340C6F-C2DB-405B-ADE8-033D650A00A3}" sibTransId="{1CCD8276-A74B-4A8C-9B1F-C63ACFA5A669}"/>
    <dgm:cxn modelId="{C494E517-114D-4E29-8981-4BDA1A7E9DC6}" type="presOf" srcId="{57BAD633-6F5F-4B02-895B-B950DD6EA920}" destId="{9BC818B3-1CB3-40D2-B257-1775986A1546}" srcOrd="0" destOrd="0" presId="urn:microsoft.com/office/officeart/2005/8/layout/chevron2"/>
    <dgm:cxn modelId="{BE121DB5-8E3A-42F3-8667-AD5BF7C75BBF}" srcId="{5F9ED01D-8689-4700-9EBB-037C8737C953}" destId="{F5D6D3DC-A11C-401A-BDF2-1525766E207B}" srcOrd="0" destOrd="0" parTransId="{D49AEDED-4B39-47C5-B5A0-681FB9EB43B2}" sibTransId="{FABF6C8E-DBB0-42EA-88B8-2167B3DCFA35}"/>
    <dgm:cxn modelId="{1CFAD605-7D54-422B-9909-07113ED5E7A9}" type="presOf" srcId="{A8B91204-7473-4005-9983-58E0BCC137C6}" destId="{C13162A6-BC2B-40A1-AB1A-3979A255FF47}" srcOrd="0" destOrd="0" presId="urn:microsoft.com/office/officeart/2005/8/layout/chevron2"/>
    <dgm:cxn modelId="{46D3EA15-3595-402C-A1D2-BC74B51B8C51}" type="presOf" srcId="{BE1B75DE-EEE2-4817-8AE3-5F1F32EEB9AD}" destId="{DA37FDC5-EECD-4811-B9A8-98B4E5E779D9}" srcOrd="0" destOrd="0" presId="urn:microsoft.com/office/officeart/2005/8/layout/chevron2"/>
    <dgm:cxn modelId="{0E9F6C8A-1DB1-46F0-BAAE-EAD8E6921037}" type="presOf" srcId="{5F9ED01D-8689-4700-9EBB-037C8737C953}" destId="{DCC59FC4-DB54-4B8B-9556-A7E161B768BB}" srcOrd="0" destOrd="0" presId="urn:microsoft.com/office/officeart/2005/8/layout/chevron2"/>
    <dgm:cxn modelId="{819A75C4-180C-4E7E-A105-7580E199A789}" srcId="{A8B91204-7473-4005-9983-58E0BCC137C6}" destId="{415CA0E7-55F0-44D5-B2D0-6E8CC42B486E}" srcOrd="0" destOrd="0" parTransId="{B55EEA5C-0472-4D8E-A829-9B6BA72A711F}" sibTransId="{AE1A6344-7188-4712-BA21-643F6011282D}"/>
    <dgm:cxn modelId="{124B0CCA-AC06-4840-A78A-ED5F0E151B46}" type="presOf" srcId="{415CA0E7-55F0-44D5-B2D0-6E8CC42B486E}" destId="{5A8EFE4E-A8F8-4B3B-9A69-511ABDF850F2}" srcOrd="0" destOrd="0" presId="urn:microsoft.com/office/officeart/2005/8/layout/chevron2"/>
    <dgm:cxn modelId="{D5DB5D13-925C-4A01-B609-F40F65F297D2}" srcId="{57BAD633-6F5F-4B02-895B-B950DD6EA920}" destId="{BE1B75DE-EEE2-4817-8AE3-5F1F32EEB9AD}" srcOrd="0" destOrd="0" parTransId="{34E7CBB2-0C85-4708-924E-EE7C40D20177}" sibTransId="{A90D56B1-586B-4A20-B28A-85600D9C08CE}"/>
    <dgm:cxn modelId="{C0EB97A1-3F8D-4A03-81C2-290D795A78D7}" type="presOf" srcId="{F5D6D3DC-A11C-401A-BDF2-1525766E207B}" destId="{15FDA4B9-F73C-45AB-9390-584664A83C4F}" srcOrd="0" destOrd="0" presId="urn:microsoft.com/office/officeart/2005/8/layout/chevron2"/>
    <dgm:cxn modelId="{5756E6CC-BBFB-4CBC-90D2-EAD201C6FEED}" srcId="{A8B91204-7473-4005-9983-58E0BCC137C6}" destId="{5F9ED01D-8689-4700-9EBB-037C8737C953}" srcOrd="1" destOrd="0" parTransId="{1C39C861-7FEC-49E8-8D94-5DB5B0615E75}" sibTransId="{C5788E43-7638-4EEC-92B1-C4286A3D3087}"/>
    <dgm:cxn modelId="{3AD6760A-CFC9-4F14-9566-1A4EA8AE1EF3}" type="presOf" srcId="{56ED6498-C9BC-47FC-88B4-EA8070B68E18}" destId="{60BEBBDD-65BF-4B30-A607-69ABAF78E3AC}" srcOrd="0" destOrd="0" presId="urn:microsoft.com/office/officeart/2005/8/layout/chevron2"/>
    <dgm:cxn modelId="{48B5E07E-0FD7-41BD-B9F8-A2F47D6EEB26}" srcId="{415CA0E7-55F0-44D5-B2D0-6E8CC42B486E}" destId="{56ED6498-C9BC-47FC-88B4-EA8070B68E18}" srcOrd="0" destOrd="0" parTransId="{30DEFAF7-6742-4427-8B29-406789138A83}" sibTransId="{4C96A63D-52FA-4D67-B236-A0453C683814}"/>
    <dgm:cxn modelId="{916A1994-A727-49EF-8822-80CE0FCCFEB3}" type="presParOf" srcId="{C13162A6-BC2B-40A1-AB1A-3979A255FF47}" destId="{DEF3E7A2-2277-44DE-B0DF-3753548431C7}" srcOrd="0" destOrd="0" presId="urn:microsoft.com/office/officeart/2005/8/layout/chevron2"/>
    <dgm:cxn modelId="{E509C5DC-89B1-4D78-B08A-5DDE871087EB}" type="presParOf" srcId="{DEF3E7A2-2277-44DE-B0DF-3753548431C7}" destId="{5A8EFE4E-A8F8-4B3B-9A69-511ABDF850F2}" srcOrd="0" destOrd="0" presId="urn:microsoft.com/office/officeart/2005/8/layout/chevron2"/>
    <dgm:cxn modelId="{0DA1A8BE-07EE-48FE-B890-BEA52F6E0B3A}" type="presParOf" srcId="{DEF3E7A2-2277-44DE-B0DF-3753548431C7}" destId="{60BEBBDD-65BF-4B30-A607-69ABAF78E3AC}" srcOrd="1" destOrd="0" presId="urn:microsoft.com/office/officeart/2005/8/layout/chevron2"/>
    <dgm:cxn modelId="{C29EC69E-6EFC-48A2-B5DB-192BE307F235}" type="presParOf" srcId="{C13162A6-BC2B-40A1-AB1A-3979A255FF47}" destId="{A0D377F2-5DD0-46DA-A752-9167F5BC8A94}" srcOrd="1" destOrd="0" presId="urn:microsoft.com/office/officeart/2005/8/layout/chevron2"/>
    <dgm:cxn modelId="{298693B2-9520-4E29-A6D1-5A047707CBD9}" type="presParOf" srcId="{C13162A6-BC2B-40A1-AB1A-3979A255FF47}" destId="{95552BCE-8238-417B-B8EE-8AF4B07C95DD}" srcOrd="2" destOrd="0" presId="urn:microsoft.com/office/officeart/2005/8/layout/chevron2"/>
    <dgm:cxn modelId="{A9DECD35-44C9-4022-910F-72D568BF5609}" type="presParOf" srcId="{95552BCE-8238-417B-B8EE-8AF4B07C95DD}" destId="{DCC59FC4-DB54-4B8B-9556-A7E161B768BB}" srcOrd="0" destOrd="0" presId="urn:microsoft.com/office/officeart/2005/8/layout/chevron2"/>
    <dgm:cxn modelId="{74065947-0D2A-495E-98BE-D96AABB7C602}" type="presParOf" srcId="{95552BCE-8238-417B-B8EE-8AF4B07C95DD}" destId="{15FDA4B9-F73C-45AB-9390-584664A83C4F}" srcOrd="1" destOrd="0" presId="urn:microsoft.com/office/officeart/2005/8/layout/chevron2"/>
    <dgm:cxn modelId="{979F12A4-FA56-4A3A-B93C-BF6822B538B4}" type="presParOf" srcId="{C13162A6-BC2B-40A1-AB1A-3979A255FF47}" destId="{23729760-AB3F-4479-8C90-31356C99E945}" srcOrd="3" destOrd="0" presId="urn:microsoft.com/office/officeart/2005/8/layout/chevron2"/>
    <dgm:cxn modelId="{103D8E56-157A-4B9F-AA7F-C43147CE5111}" type="presParOf" srcId="{C13162A6-BC2B-40A1-AB1A-3979A255FF47}" destId="{37E9D716-7E1B-40BC-833E-638CD5240C5D}" srcOrd="4" destOrd="0" presId="urn:microsoft.com/office/officeart/2005/8/layout/chevron2"/>
    <dgm:cxn modelId="{9EBD1DF1-7C11-47FC-8A88-8B882A1C8DBA}" type="presParOf" srcId="{37E9D716-7E1B-40BC-833E-638CD5240C5D}" destId="{9BC818B3-1CB3-40D2-B257-1775986A1546}" srcOrd="0" destOrd="0" presId="urn:microsoft.com/office/officeart/2005/8/layout/chevron2"/>
    <dgm:cxn modelId="{46B690BA-D32D-4FE0-A40D-200E9B27DA12}" type="presParOf" srcId="{37E9D716-7E1B-40BC-833E-638CD5240C5D}" destId="{DA37FDC5-EECD-4811-B9A8-98B4E5E779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91204-7473-4005-9983-58E0BCC137C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415CA0E7-55F0-44D5-B2D0-6E8CC42B486E}">
      <dgm:prSet phldrT="[Texto]"/>
      <dgm:spPr/>
      <dgm:t>
        <a:bodyPr/>
        <a:lstStyle/>
        <a:p>
          <a:r>
            <a:rPr lang="es-MX" dirty="0" smtClean="0"/>
            <a:t>Apoyar</a:t>
          </a:r>
          <a:endParaRPr lang="es-MX" dirty="0"/>
        </a:p>
      </dgm:t>
    </dgm:pt>
    <dgm:pt modelId="{B55EEA5C-0472-4D8E-A829-9B6BA72A711F}" type="parTrans" cxnId="{819A75C4-180C-4E7E-A105-7580E199A789}">
      <dgm:prSet/>
      <dgm:spPr/>
      <dgm:t>
        <a:bodyPr/>
        <a:lstStyle/>
        <a:p>
          <a:endParaRPr lang="es-MX"/>
        </a:p>
      </dgm:t>
    </dgm:pt>
    <dgm:pt modelId="{AE1A6344-7188-4712-BA21-643F6011282D}" type="sibTrans" cxnId="{819A75C4-180C-4E7E-A105-7580E199A789}">
      <dgm:prSet/>
      <dgm:spPr/>
      <dgm:t>
        <a:bodyPr/>
        <a:lstStyle/>
        <a:p>
          <a:endParaRPr lang="es-MX"/>
        </a:p>
      </dgm:t>
    </dgm:pt>
    <dgm:pt modelId="{56ED6498-C9BC-47FC-88B4-EA8070B68E18}">
      <dgm:prSet phldrT="[Texto]"/>
      <dgm:spPr/>
      <dgm:t>
        <a:bodyPr/>
        <a:lstStyle/>
        <a:p>
          <a:endParaRPr lang="es-MX" dirty="0"/>
        </a:p>
      </dgm:t>
    </dgm:pt>
    <dgm:pt modelId="{30DEFAF7-6742-4427-8B29-406789138A83}" type="parTrans" cxnId="{48B5E07E-0FD7-41BD-B9F8-A2F47D6EEB26}">
      <dgm:prSet/>
      <dgm:spPr/>
      <dgm:t>
        <a:bodyPr/>
        <a:lstStyle/>
        <a:p>
          <a:endParaRPr lang="es-MX"/>
        </a:p>
      </dgm:t>
    </dgm:pt>
    <dgm:pt modelId="{4C96A63D-52FA-4D67-B236-A0453C683814}" type="sibTrans" cxnId="{48B5E07E-0FD7-41BD-B9F8-A2F47D6EEB26}">
      <dgm:prSet/>
      <dgm:spPr/>
      <dgm:t>
        <a:bodyPr/>
        <a:lstStyle/>
        <a:p>
          <a:endParaRPr lang="es-MX"/>
        </a:p>
      </dgm:t>
    </dgm:pt>
    <dgm:pt modelId="{5F9ED01D-8689-4700-9EBB-037C8737C953}">
      <dgm:prSet phldrT="[Texto]"/>
      <dgm:spPr/>
      <dgm:t>
        <a:bodyPr/>
        <a:lstStyle/>
        <a:p>
          <a:r>
            <a:rPr lang="es-MX" dirty="0" smtClean="0"/>
            <a:t>Asesorar</a:t>
          </a:r>
          <a:endParaRPr lang="es-MX" dirty="0"/>
        </a:p>
      </dgm:t>
    </dgm:pt>
    <dgm:pt modelId="{1C39C861-7FEC-49E8-8D94-5DB5B0615E75}" type="parTrans" cxnId="{5756E6CC-BBFB-4CBC-90D2-EAD201C6FEED}">
      <dgm:prSet/>
      <dgm:spPr/>
      <dgm:t>
        <a:bodyPr/>
        <a:lstStyle/>
        <a:p>
          <a:endParaRPr lang="es-MX"/>
        </a:p>
      </dgm:t>
    </dgm:pt>
    <dgm:pt modelId="{C5788E43-7638-4EEC-92B1-C4286A3D3087}" type="sibTrans" cxnId="{5756E6CC-BBFB-4CBC-90D2-EAD201C6FEED}">
      <dgm:prSet/>
      <dgm:spPr/>
      <dgm:t>
        <a:bodyPr/>
        <a:lstStyle/>
        <a:p>
          <a:endParaRPr lang="es-MX"/>
        </a:p>
      </dgm:t>
    </dgm:pt>
    <dgm:pt modelId="{F5D6D3DC-A11C-401A-BDF2-1525766E207B}">
      <dgm:prSet phldrT="[Texto]"/>
      <dgm:spPr/>
      <dgm:t>
        <a:bodyPr/>
        <a:lstStyle/>
        <a:p>
          <a:r>
            <a:rPr lang="es-MX" b="1" dirty="0" smtClean="0"/>
            <a:t>Asesorar,</a:t>
          </a:r>
          <a:r>
            <a:rPr lang="es-MX" dirty="0" smtClean="0"/>
            <a:t> con una mirada profesional, crítica y contextualizada, en el diagnóstico y la detección de necesidades para la construcción de acuerdos relacionados con el desarrollo de estrategias de intervención pertinentes, la evaluación y seguimiento orientados a lograr la mejora continua y progresiva de la práctica educativa, de la gestión escolar y de los aprendizajes de los alumnos. </a:t>
          </a:r>
          <a:endParaRPr lang="es-MX" dirty="0"/>
        </a:p>
      </dgm:t>
    </dgm:pt>
    <dgm:pt modelId="{D49AEDED-4B39-47C5-B5A0-681FB9EB43B2}" type="parTrans" cxnId="{BE121DB5-8E3A-42F3-8667-AD5BF7C75BBF}">
      <dgm:prSet/>
      <dgm:spPr/>
      <dgm:t>
        <a:bodyPr/>
        <a:lstStyle/>
        <a:p>
          <a:endParaRPr lang="es-MX"/>
        </a:p>
      </dgm:t>
    </dgm:pt>
    <dgm:pt modelId="{FABF6C8E-DBB0-42EA-88B8-2167B3DCFA35}" type="sibTrans" cxnId="{BE121DB5-8E3A-42F3-8667-AD5BF7C75BBF}">
      <dgm:prSet/>
      <dgm:spPr/>
      <dgm:t>
        <a:bodyPr/>
        <a:lstStyle/>
        <a:p>
          <a:endParaRPr lang="es-MX"/>
        </a:p>
      </dgm:t>
    </dgm:pt>
    <dgm:pt modelId="{57BAD633-6F5F-4B02-895B-B950DD6EA920}">
      <dgm:prSet phldrT="[Texto]"/>
      <dgm:spPr/>
      <dgm:t>
        <a:bodyPr/>
        <a:lstStyle/>
        <a:p>
          <a:r>
            <a:rPr lang="es-MX" dirty="0" smtClean="0"/>
            <a:t>Acompañar</a:t>
          </a:r>
          <a:endParaRPr lang="es-MX" dirty="0"/>
        </a:p>
      </dgm:t>
    </dgm:pt>
    <dgm:pt modelId="{C6340C6F-C2DB-405B-ADE8-033D650A00A3}" type="parTrans" cxnId="{E1385D02-CA26-40D9-9E00-37BB9B95A77E}">
      <dgm:prSet/>
      <dgm:spPr/>
      <dgm:t>
        <a:bodyPr/>
        <a:lstStyle/>
        <a:p>
          <a:endParaRPr lang="es-MX"/>
        </a:p>
      </dgm:t>
    </dgm:pt>
    <dgm:pt modelId="{1CCD8276-A74B-4A8C-9B1F-C63ACFA5A669}" type="sibTrans" cxnId="{E1385D02-CA26-40D9-9E00-37BB9B95A77E}">
      <dgm:prSet/>
      <dgm:spPr/>
      <dgm:t>
        <a:bodyPr/>
        <a:lstStyle/>
        <a:p>
          <a:endParaRPr lang="es-MX"/>
        </a:p>
      </dgm:t>
    </dgm:pt>
    <dgm:pt modelId="{BE1B75DE-EEE2-4817-8AE3-5F1F32EEB9AD}">
      <dgm:prSet phldrT="[Texto]"/>
      <dgm:spPr/>
      <dgm:t>
        <a:bodyPr/>
        <a:lstStyle/>
        <a:p>
          <a:endParaRPr lang="es-MX" dirty="0"/>
        </a:p>
      </dgm:t>
    </dgm:pt>
    <dgm:pt modelId="{34E7CBB2-0C85-4708-924E-EE7C40D20177}" type="parTrans" cxnId="{D5DB5D13-925C-4A01-B609-F40F65F297D2}">
      <dgm:prSet/>
      <dgm:spPr/>
      <dgm:t>
        <a:bodyPr/>
        <a:lstStyle/>
        <a:p>
          <a:endParaRPr lang="es-MX"/>
        </a:p>
      </dgm:t>
    </dgm:pt>
    <dgm:pt modelId="{A90D56B1-586B-4A20-B28A-85600D9C08CE}" type="sibTrans" cxnId="{D5DB5D13-925C-4A01-B609-F40F65F297D2}">
      <dgm:prSet/>
      <dgm:spPr/>
      <dgm:t>
        <a:bodyPr/>
        <a:lstStyle/>
        <a:p>
          <a:endParaRPr lang="es-MX"/>
        </a:p>
      </dgm:t>
    </dgm:pt>
    <dgm:pt modelId="{C583416D-E3EC-4A99-80D4-8E9C2A7B95B2}">
      <dgm:prSet/>
      <dgm:spPr/>
      <dgm:t>
        <a:bodyPr/>
        <a:lstStyle/>
        <a:p>
          <a:r>
            <a:rPr lang="es-MX" b="1" dirty="0" smtClean="0"/>
            <a:t>Apoyar</a:t>
          </a:r>
          <a:r>
            <a:rPr lang="es-MX" dirty="0" smtClean="0"/>
            <a:t> los procesos de formación y desarrollo profesional orientados al fortalecimiento de los conocimientos, capacidades y habilidades docentes y de gestión. </a:t>
          </a:r>
          <a:endParaRPr lang="es-MX" dirty="0"/>
        </a:p>
      </dgm:t>
    </dgm:pt>
    <dgm:pt modelId="{61F27486-F426-4F94-AAD8-0C57520CE4B0}" type="parTrans" cxnId="{5ACDC217-37EE-4A88-AB70-CC9D1FE9CCFB}">
      <dgm:prSet/>
      <dgm:spPr/>
      <dgm:t>
        <a:bodyPr/>
        <a:lstStyle/>
        <a:p>
          <a:endParaRPr lang="es-MX"/>
        </a:p>
      </dgm:t>
    </dgm:pt>
    <dgm:pt modelId="{30732926-59F5-4509-97CC-B22E31415544}" type="sibTrans" cxnId="{5ACDC217-37EE-4A88-AB70-CC9D1FE9CCFB}">
      <dgm:prSet/>
      <dgm:spPr/>
      <dgm:t>
        <a:bodyPr/>
        <a:lstStyle/>
        <a:p>
          <a:endParaRPr lang="es-MX"/>
        </a:p>
      </dgm:t>
    </dgm:pt>
    <dgm:pt modelId="{10CF7509-09F4-4FA7-9687-AAB80A41C10E}">
      <dgm:prSet/>
      <dgm:spPr/>
      <dgm:t>
        <a:bodyPr/>
        <a:lstStyle/>
        <a:p>
          <a:r>
            <a:rPr lang="es-MX" b="1" smtClean="0"/>
            <a:t>Acompañar</a:t>
          </a:r>
          <a:r>
            <a:rPr lang="es-MX" smtClean="0"/>
            <a:t> a docentes, colectivos escolares y/o directivos en el desarrollo de las acciones acordadas durante el proceso de asesoría, destinadas a la trasformación de la práctica docente, el funcionamiento y organización escolar y la administración eficaz y uso óptimo de los recursos de la escuela.</a:t>
          </a:r>
          <a:endParaRPr lang="es-MX"/>
        </a:p>
      </dgm:t>
    </dgm:pt>
    <dgm:pt modelId="{696F44D5-3EBF-4225-B208-6C4A87D13A64}" type="parTrans" cxnId="{CE5BEB8D-4223-4CA7-8BEA-2414DCD98477}">
      <dgm:prSet/>
      <dgm:spPr/>
      <dgm:t>
        <a:bodyPr/>
        <a:lstStyle/>
        <a:p>
          <a:endParaRPr lang="es-MX"/>
        </a:p>
      </dgm:t>
    </dgm:pt>
    <dgm:pt modelId="{86E6A2CC-F62C-4125-9E71-BA57971B7DA0}" type="sibTrans" cxnId="{CE5BEB8D-4223-4CA7-8BEA-2414DCD98477}">
      <dgm:prSet/>
      <dgm:spPr/>
      <dgm:t>
        <a:bodyPr/>
        <a:lstStyle/>
        <a:p>
          <a:endParaRPr lang="es-MX"/>
        </a:p>
      </dgm:t>
    </dgm:pt>
    <dgm:pt modelId="{C13162A6-BC2B-40A1-AB1A-3979A255FF47}" type="pres">
      <dgm:prSet presAssocID="{A8B91204-7473-4005-9983-58E0BCC137C6}" presName="linearFlow" presStyleCnt="0">
        <dgm:presLayoutVars>
          <dgm:dir/>
          <dgm:animLvl val="lvl"/>
          <dgm:resizeHandles val="exact"/>
        </dgm:presLayoutVars>
      </dgm:prSet>
      <dgm:spPr/>
      <dgm:t>
        <a:bodyPr/>
        <a:lstStyle/>
        <a:p>
          <a:endParaRPr lang="es-MX"/>
        </a:p>
      </dgm:t>
    </dgm:pt>
    <dgm:pt modelId="{DEF3E7A2-2277-44DE-B0DF-3753548431C7}" type="pres">
      <dgm:prSet presAssocID="{415CA0E7-55F0-44D5-B2D0-6E8CC42B486E}" presName="composite" presStyleCnt="0"/>
      <dgm:spPr/>
    </dgm:pt>
    <dgm:pt modelId="{5A8EFE4E-A8F8-4B3B-9A69-511ABDF850F2}" type="pres">
      <dgm:prSet presAssocID="{415CA0E7-55F0-44D5-B2D0-6E8CC42B486E}" presName="parentText" presStyleLbl="alignNode1" presStyleIdx="0" presStyleCnt="3">
        <dgm:presLayoutVars>
          <dgm:chMax val="1"/>
          <dgm:bulletEnabled val="1"/>
        </dgm:presLayoutVars>
      </dgm:prSet>
      <dgm:spPr/>
      <dgm:t>
        <a:bodyPr/>
        <a:lstStyle/>
        <a:p>
          <a:endParaRPr lang="es-MX"/>
        </a:p>
      </dgm:t>
    </dgm:pt>
    <dgm:pt modelId="{60BEBBDD-65BF-4B30-A607-69ABAF78E3AC}" type="pres">
      <dgm:prSet presAssocID="{415CA0E7-55F0-44D5-B2D0-6E8CC42B486E}" presName="descendantText" presStyleLbl="alignAcc1" presStyleIdx="0" presStyleCnt="3">
        <dgm:presLayoutVars>
          <dgm:bulletEnabled val="1"/>
        </dgm:presLayoutVars>
      </dgm:prSet>
      <dgm:spPr/>
      <dgm:t>
        <a:bodyPr/>
        <a:lstStyle/>
        <a:p>
          <a:endParaRPr lang="es-MX"/>
        </a:p>
      </dgm:t>
    </dgm:pt>
    <dgm:pt modelId="{A0D377F2-5DD0-46DA-A752-9167F5BC8A94}" type="pres">
      <dgm:prSet presAssocID="{AE1A6344-7188-4712-BA21-643F6011282D}" presName="sp" presStyleCnt="0"/>
      <dgm:spPr/>
    </dgm:pt>
    <dgm:pt modelId="{95552BCE-8238-417B-B8EE-8AF4B07C95DD}" type="pres">
      <dgm:prSet presAssocID="{5F9ED01D-8689-4700-9EBB-037C8737C953}" presName="composite" presStyleCnt="0"/>
      <dgm:spPr/>
    </dgm:pt>
    <dgm:pt modelId="{DCC59FC4-DB54-4B8B-9556-A7E161B768BB}" type="pres">
      <dgm:prSet presAssocID="{5F9ED01D-8689-4700-9EBB-037C8737C953}" presName="parentText" presStyleLbl="alignNode1" presStyleIdx="1" presStyleCnt="3">
        <dgm:presLayoutVars>
          <dgm:chMax val="1"/>
          <dgm:bulletEnabled val="1"/>
        </dgm:presLayoutVars>
      </dgm:prSet>
      <dgm:spPr/>
      <dgm:t>
        <a:bodyPr/>
        <a:lstStyle/>
        <a:p>
          <a:endParaRPr lang="es-MX"/>
        </a:p>
      </dgm:t>
    </dgm:pt>
    <dgm:pt modelId="{15FDA4B9-F73C-45AB-9390-584664A83C4F}" type="pres">
      <dgm:prSet presAssocID="{5F9ED01D-8689-4700-9EBB-037C8737C953}" presName="descendantText" presStyleLbl="alignAcc1" presStyleIdx="1" presStyleCnt="3" custScaleY="144965" custLinFactNeighborX="137" custLinFactNeighborY="-1920">
        <dgm:presLayoutVars>
          <dgm:bulletEnabled val="1"/>
        </dgm:presLayoutVars>
      </dgm:prSet>
      <dgm:spPr/>
      <dgm:t>
        <a:bodyPr/>
        <a:lstStyle/>
        <a:p>
          <a:endParaRPr lang="es-MX"/>
        </a:p>
      </dgm:t>
    </dgm:pt>
    <dgm:pt modelId="{23729760-AB3F-4479-8C90-31356C99E945}" type="pres">
      <dgm:prSet presAssocID="{C5788E43-7638-4EEC-92B1-C4286A3D3087}" presName="sp" presStyleCnt="0"/>
      <dgm:spPr/>
    </dgm:pt>
    <dgm:pt modelId="{37E9D716-7E1B-40BC-833E-638CD5240C5D}" type="pres">
      <dgm:prSet presAssocID="{57BAD633-6F5F-4B02-895B-B950DD6EA920}" presName="composite" presStyleCnt="0"/>
      <dgm:spPr/>
    </dgm:pt>
    <dgm:pt modelId="{9BC818B3-1CB3-40D2-B257-1775986A1546}" type="pres">
      <dgm:prSet presAssocID="{57BAD633-6F5F-4B02-895B-B950DD6EA920}" presName="parentText" presStyleLbl="alignNode1" presStyleIdx="2" presStyleCnt="3">
        <dgm:presLayoutVars>
          <dgm:chMax val="1"/>
          <dgm:bulletEnabled val="1"/>
        </dgm:presLayoutVars>
      </dgm:prSet>
      <dgm:spPr/>
      <dgm:t>
        <a:bodyPr/>
        <a:lstStyle/>
        <a:p>
          <a:endParaRPr lang="es-MX"/>
        </a:p>
      </dgm:t>
    </dgm:pt>
    <dgm:pt modelId="{DA37FDC5-EECD-4811-B9A8-98B4E5E779D9}" type="pres">
      <dgm:prSet presAssocID="{57BAD633-6F5F-4B02-895B-B950DD6EA920}" presName="descendantText" presStyleLbl="alignAcc1" presStyleIdx="2" presStyleCnt="3" custScaleY="127434" custLinFactNeighborX="-365" custLinFactNeighborY="12261">
        <dgm:presLayoutVars>
          <dgm:bulletEnabled val="1"/>
        </dgm:presLayoutVars>
      </dgm:prSet>
      <dgm:spPr/>
      <dgm:t>
        <a:bodyPr/>
        <a:lstStyle/>
        <a:p>
          <a:endParaRPr lang="es-MX"/>
        </a:p>
      </dgm:t>
    </dgm:pt>
  </dgm:ptLst>
  <dgm:cxnLst>
    <dgm:cxn modelId="{2E6770E2-EFD9-4451-B94C-395D2227F61A}" type="presOf" srcId="{A8B91204-7473-4005-9983-58E0BCC137C6}" destId="{C13162A6-BC2B-40A1-AB1A-3979A255FF47}" srcOrd="0" destOrd="0" presId="urn:microsoft.com/office/officeart/2005/8/layout/chevron2"/>
    <dgm:cxn modelId="{E1385D02-CA26-40D9-9E00-37BB9B95A77E}" srcId="{A8B91204-7473-4005-9983-58E0BCC137C6}" destId="{57BAD633-6F5F-4B02-895B-B950DD6EA920}" srcOrd="2" destOrd="0" parTransId="{C6340C6F-C2DB-405B-ADE8-033D650A00A3}" sibTransId="{1CCD8276-A74B-4A8C-9B1F-C63ACFA5A669}"/>
    <dgm:cxn modelId="{F8DA1A34-C9E5-4423-99AE-4799AD5B8D10}" type="presOf" srcId="{BE1B75DE-EEE2-4817-8AE3-5F1F32EEB9AD}" destId="{DA37FDC5-EECD-4811-B9A8-98B4E5E779D9}" srcOrd="0" destOrd="0" presId="urn:microsoft.com/office/officeart/2005/8/layout/chevron2"/>
    <dgm:cxn modelId="{BE121DB5-8E3A-42F3-8667-AD5BF7C75BBF}" srcId="{5F9ED01D-8689-4700-9EBB-037C8737C953}" destId="{F5D6D3DC-A11C-401A-BDF2-1525766E207B}" srcOrd="0" destOrd="0" parTransId="{D49AEDED-4B39-47C5-B5A0-681FB9EB43B2}" sibTransId="{FABF6C8E-DBB0-42EA-88B8-2167B3DCFA35}"/>
    <dgm:cxn modelId="{E20C47EE-0DB0-4238-9DEF-65B9EE2A6E76}" type="presOf" srcId="{10CF7509-09F4-4FA7-9687-AAB80A41C10E}" destId="{DA37FDC5-EECD-4811-B9A8-98B4E5E779D9}" srcOrd="0" destOrd="1" presId="urn:microsoft.com/office/officeart/2005/8/layout/chevron2"/>
    <dgm:cxn modelId="{457A2CA6-BEE5-4351-A317-E9EAADEE8017}" type="presOf" srcId="{C583416D-E3EC-4A99-80D4-8E9C2A7B95B2}" destId="{60BEBBDD-65BF-4B30-A607-69ABAF78E3AC}" srcOrd="0" destOrd="1" presId="urn:microsoft.com/office/officeart/2005/8/layout/chevron2"/>
    <dgm:cxn modelId="{09B926F1-469A-43A1-BACF-E547B4275C71}" type="presOf" srcId="{56ED6498-C9BC-47FC-88B4-EA8070B68E18}" destId="{60BEBBDD-65BF-4B30-A607-69ABAF78E3AC}" srcOrd="0" destOrd="0" presId="urn:microsoft.com/office/officeart/2005/8/layout/chevron2"/>
    <dgm:cxn modelId="{1C4A6A1D-44A0-4061-8D04-C5FD2084160F}" type="presOf" srcId="{57BAD633-6F5F-4B02-895B-B950DD6EA920}" destId="{9BC818B3-1CB3-40D2-B257-1775986A1546}" srcOrd="0" destOrd="0" presId="urn:microsoft.com/office/officeart/2005/8/layout/chevron2"/>
    <dgm:cxn modelId="{819A75C4-180C-4E7E-A105-7580E199A789}" srcId="{A8B91204-7473-4005-9983-58E0BCC137C6}" destId="{415CA0E7-55F0-44D5-B2D0-6E8CC42B486E}" srcOrd="0" destOrd="0" parTransId="{B55EEA5C-0472-4D8E-A829-9B6BA72A711F}" sibTransId="{AE1A6344-7188-4712-BA21-643F6011282D}"/>
    <dgm:cxn modelId="{CE5BEB8D-4223-4CA7-8BEA-2414DCD98477}" srcId="{57BAD633-6F5F-4B02-895B-B950DD6EA920}" destId="{10CF7509-09F4-4FA7-9687-AAB80A41C10E}" srcOrd="1" destOrd="0" parTransId="{696F44D5-3EBF-4225-B208-6C4A87D13A64}" sibTransId="{86E6A2CC-F62C-4125-9E71-BA57971B7DA0}"/>
    <dgm:cxn modelId="{4CEEB3D5-15DA-4865-844F-3E417BA56832}" type="presOf" srcId="{F5D6D3DC-A11C-401A-BDF2-1525766E207B}" destId="{15FDA4B9-F73C-45AB-9390-584664A83C4F}" srcOrd="0" destOrd="0" presId="urn:microsoft.com/office/officeart/2005/8/layout/chevron2"/>
    <dgm:cxn modelId="{6A933CED-3D84-4111-8896-68F5FC517DA5}" type="presOf" srcId="{415CA0E7-55F0-44D5-B2D0-6E8CC42B486E}" destId="{5A8EFE4E-A8F8-4B3B-9A69-511ABDF850F2}" srcOrd="0" destOrd="0" presId="urn:microsoft.com/office/officeart/2005/8/layout/chevron2"/>
    <dgm:cxn modelId="{5ACDC217-37EE-4A88-AB70-CC9D1FE9CCFB}" srcId="{415CA0E7-55F0-44D5-B2D0-6E8CC42B486E}" destId="{C583416D-E3EC-4A99-80D4-8E9C2A7B95B2}" srcOrd="1" destOrd="0" parTransId="{61F27486-F426-4F94-AAD8-0C57520CE4B0}" sibTransId="{30732926-59F5-4509-97CC-B22E31415544}"/>
    <dgm:cxn modelId="{4719E63D-C218-4A70-8105-B69BFC3F9B22}" type="presOf" srcId="{5F9ED01D-8689-4700-9EBB-037C8737C953}" destId="{DCC59FC4-DB54-4B8B-9556-A7E161B768BB}" srcOrd="0" destOrd="0" presId="urn:microsoft.com/office/officeart/2005/8/layout/chevron2"/>
    <dgm:cxn modelId="{D5DB5D13-925C-4A01-B609-F40F65F297D2}" srcId="{57BAD633-6F5F-4B02-895B-B950DD6EA920}" destId="{BE1B75DE-EEE2-4817-8AE3-5F1F32EEB9AD}" srcOrd="0" destOrd="0" parTransId="{34E7CBB2-0C85-4708-924E-EE7C40D20177}" sibTransId="{A90D56B1-586B-4A20-B28A-85600D9C08CE}"/>
    <dgm:cxn modelId="{5756E6CC-BBFB-4CBC-90D2-EAD201C6FEED}" srcId="{A8B91204-7473-4005-9983-58E0BCC137C6}" destId="{5F9ED01D-8689-4700-9EBB-037C8737C953}" srcOrd="1" destOrd="0" parTransId="{1C39C861-7FEC-49E8-8D94-5DB5B0615E75}" sibTransId="{C5788E43-7638-4EEC-92B1-C4286A3D3087}"/>
    <dgm:cxn modelId="{48B5E07E-0FD7-41BD-B9F8-A2F47D6EEB26}" srcId="{415CA0E7-55F0-44D5-B2D0-6E8CC42B486E}" destId="{56ED6498-C9BC-47FC-88B4-EA8070B68E18}" srcOrd="0" destOrd="0" parTransId="{30DEFAF7-6742-4427-8B29-406789138A83}" sibTransId="{4C96A63D-52FA-4D67-B236-A0453C683814}"/>
    <dgm:cxn modelId="{4EB916BE-CA8A-481F-AED1-E4D9EA1C9883}" type="presParOf" srcId="{C13162A6-BC2B-40A1-AB1A-3979A255FF47}" destId="{DEF3E7A2-2277-44DE-B0DF-3753548431C7}" srcOrd="0" destOrd="0" presId="urn:microsoft.com/office/officeart/2005/8/layout/chevron2"/>
    <dgm:cxn modelId="{FCD8450D-6511-448D-A6A5-0B6E728B1738}" type="presParOf" srcId="{DEF3E7A2-2277-44DE-B0DF-3753548431C7}" destId="{5A8EFE4E-A8F8-4B3B-9A69-511ABDF850F2}" srcOrd="0" destOrd="0" presId="urn:microsoft.com/office/officeart/2005/8/layout/chevron2"/>
    <dgm:cxn modelId="{16057ED6-12D6-47CA-A17F-6E417268DD57}" type="presParOf" srcId="{DEF3E7A2-2277-44DE-B0DF-3753548431C7}" destId="{60BEBBDD-65BF-4B30-A607-69ABAF78E3AC}" srcOrd="1" destOrd="0" presId="urn:microsoft.com/office/officeart/2005/8/layout/chevron2"/>
    <dgm:cxn modelId="{01B28DBE-7686-4F9D-8833-8A0A914711CF}" type="presParOf" srcId="{C13162A6-BC2B-40A1-AB1A-3979A255FF47}" destId="{A0D377F2-5DD0-46DA-A752-9167F5BC8A94}" srcOrd="1" destOrd="0" presId="urn:microsoft.com/office/officeart/2005/8/layout/chevron2"/>
    <dgm:cxn modelId="{35F19F46-2FE3-42DF-A1D2-D2081F8D6767}" type="presParOf" srcId="{C13162A6-BC2B-40A1-AB1A-3979A255FF47}" destId="{95552BCE-8238-417B-B8EE-8AF4B07C95DD}" srcOrd="2" destOrd="0" presId="urn:microsoft.com/office/officeart/2005/8/layout/chevron2"/>
    <dgm:cxn modelId="{8010B47C-8AC0-46F4-B674-6E841C2318DF}" type="presParOf" srcId="{95552BCE-8238-417B-B8EE-8AF4B07C95DD}" destId="{DCC59FC4-DB54-4B8B-9556-A7E161B768BB}" srcOrd="0" destOrd="0" presId="urn:microsoft.com/office/officeart/2005/8/layout/chevron2"/>
    <dgm:cxn modelId="{FD061288-2057-4B06-8247-5B72713415E7}" type="presParOf" srcId="{95552BCE-8238-417B-B8EE-8AF4B07C95DD}" destId="{15FDA4B9-F73C-45AB-9390-584664A83C4F}" srcOrd="1" destOrd="0" presId="urn:microsoft.com/office/officeart/2005/8/layout/chevron2"/>
    <dgm:cxn modelId="{9B2B6DDD-DDEB-439F-A117-7B165D963801}" type="presParOf" srcId="{C13162A6-BC2B-40A1-AB1A-3979A255FF47}" destId="{23729760-AB3F-4479-8C90-31356C99E945}" srcOrd="3" destOrd="0" presId="urn:microsoft.com/office/officeart/2005/8/layout/chevron2"/>
    <dgm:cxn modelId="{F45A086D-258C-4FA1-BB27-7A6C333E0F0F}" type="presParOf" srcId="{C13162A6-BC2B-40A1-AB1A-3979A255FF47}" destId="{37E9D716-7E1B-40BC-833E-638CD5240C5D}" srcOrd="4" destOrd="0" presId="urn:microsoft.com/office/officeart/2005/8/layout/chevron2"/>
    <dgm:cxn modelId="{547A73D7-AC41-45DA-9A0C-B5F4FA0C0670}" type="presParOf" srcId="{37E9D716-7E1B-40BC-833E-638CD5240C5D}" destId="{9BC818B3-1CB3-40D2-B257-1775986A1546}" srcOrd="0" destOrd="0" presId="urn:microsoft.com/office/officeart/2005/8/layout/chevron2"/>
    <dgm:cxn modelId="{BACCE802-318C-44B5-BA25-6C295C4D7D66}" type="presParOf" srcId="{37E9D716-7E1B-40BC-833E-638CD5240C5D}" destId="{DA37FDC5-EECD-4811-B9A8-98B4E5E779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372A5-8844-4E46-B23A-B2BC88D260B6}" type="doc">
      <dgm:prSet loTypeId="urn:microsoft.com/office/officeart/2005/8/layout/vList4" loCatId="list" qsTypeId="urn:microsoft.com/office/officeart/2005/8/quickstyle/simple1" qsCatId="simple" csTypeId="urn:microsoft.com/office/officeart/2005/8/colors/accent3_3" csCatId="accent3" phldr="1"/>
      <dgm:spPr/>
      <dgm:t>
        <a:bodyPr/>
        <a:lstStyle/>
        <a:p>
          <a:endParaRPr lang="es-MX"/>
        </a:p>
      </dgm:t>
    </dgm:pt>
    <dgm:pt modelId="{309A537F-0BF6-4445-A44E-B574967DE5C6}">
      <dgm:prSet phldrT="[Texto]" custT="1"/>
      <dgm:spPr/>
      <dgm:t>
        <a:bodyPr/>
        <a:lstStyle/>
        <a:p>
          <a:r>
            <a:rPr lang="es-MX" sz="1600" b="1" dirty="0" smtClean="0">
              <a:solidFill>
                <a:schemeClr val="accent5">
                  <a:lumMod val="50000"/>
                </a:schemeClr>
              </a:solidFill>
            </a:rPr>
            <a:t>La asesoría se concibe como un “proceso sistemático de diálogo, diagnóstico y puesta en marcha de acciones colectivas orientadas a la resolución de problemas educativos asociados a la gestión escolar, así como a los aprendizajes y las prácticas educativas” (DOF, 2013f, p. 4). </a:t>
          </a:r>
          <a:endParaRPr lang="es-MX" sz="1600" b="1" dirty="0">
            <a:solidFill>
              <a:schemeClr val="accent5">
                <a:lumMod val="50000"/>
              </a:schemeClr>
            </a:solidFill>
          </a:endParaRPr>
        </a:p>
      </dgm:t>
    </dgm:pt>
    <dgm:pt modelId="{11F265D1-8911-4CC8-A60F-2E35276CE3AD}" type="parTrans" cxnId="{4E082334-EF02-490D-BB9E-7C96B1411D19}">
      <dgm:prSet/>
      <dgm:spPr/>
      <dgm:t>
        <a:bodyPr/>
        <a:lstStyle/>
        <a:p>
          <a:endParaRPr lang="es-MX"/>
        </a:p>
      </dgm:t>
    </dgm:pt>
    <dgm:pt modelId="{F817124F-7570-42E8-9EB5-04721C34E4CA}" type="sibTrans" cxnId="{4E082334-EF02-490D-BB9E-7C96B1411D19}">
      <dgm:prSet/>
      <dgm:spPr/>
      <dgm:t>
        <a:bodyPr/>
        <a:lstStyle/>
        <a:p>
          <a:endParaRPr lang="es-MX"/>
        </a:p>
      </dgm:t>
    </dgm:pt>
    <dgm:pt modelId="{72093823-AAD7-4551-ADEB-92950F73D233}">
      <dgm:prSet phldrT="[Texto]" custT="1"/>
      <dgm:spPr/>
      <dgm:t>
        <a:bodyPr/>
        <a:lstStyle/>
        <a:p>
          <a:r>
            <a:rPr lang="es-MX" sz="1600" b="1" dirty="0" smtClean="0">
              <a:solidFill>
                <a:schemeClr val="accent5">
                  <a:lumMod val="50000"/>
                </a:schemeClr>
              </a:solidFill>
            </a:rPr>
            <a:t>Por acompañamiento se entiende a “la asesoría calificada que se brinda al personal docente y a la escuela para apoyar procesos de formación continua y desarrollo profesional” (DOF, 2013f, p. 4).</a:t>
          </a:r>
          <a:endParaRPr lang="es-MX" sz="1600" b="1" dirty="0">
            <a:solidFill>
              <a:schemeClr val="accent5">
                <a:lumMod val="50000"/>
              </a:schemeClr>
            </a:solidFill>
          </a:endParaRPr>
        </a:p>
      </dgm:t>
    </dgm:pt>
    <dgm:pt modelId="{547E15A6-B5FD-4425-9CE4-E0624589BB93}" type="parTrans" cxnId="{3DEFFF84-C358-402F-B966-0C139DF4EE52}">
      <dgm:prSet/>
      <dgm:spPr/>
      <dgm:t>
        <a:bodyPr/>
        <a:lstStyle/>
        <a:p>
          <a:endParaRPr lang="es-MX"/>
        </a:p>
      </dgm:t>
    </dgm:pt>
    <dgm:pt modelId="{D2B5A991-CF06-4CF5-893F-5C26C2BF4433}" type="sibTrans" cxnId="{3DEFFF84-C358-402F-B966-0C139DF4EE52}">
      <dgm:prSet/>
      <dgm:spPr/>
      <dgm:t>
        <a:bodyPr/>
        <a:lstStyle/>
        <a:p>
          <a:endParaRPr lang="es-MX"/>
        </a:p>
      </dgm:t>
    </dgm:pt>
    <dgm:pt modelId="{C2F96132-3227-482F-950A-C86C48D928C3}">
      <dgm:prSet phldrT="[Texto]" custT="1"/>
      <dgm:spPr/>
      <dgm:t>
        <a:bodyPr/>
        <a:lstStyle/>
        <a:p>
          <a:r>
            <a:rPr lang="es-MX" sz="1600" b="1" dirty="0" smtClean="0">
              <a:solidFill>
                <a:schemeClr val="accent5">
                  <a:lumMod val="50000"/>
                </a:schemeClr>
              </a:solidFill>
            </a:rPr>
            <a:t>La asesoría hace énfasis a la relación que se establece entre los agentes para atender situaciones problemáticas particulares asociados tanto con la dirección como con el trabajo directo del aula. El acompañamiento es un tipo de asesoría, que igualmente se ofrece tanto a los profesores como a la escuela pero que está orientada a sostener un proceso de formación en el servicio. </a:t>
          </a:r>
          <a:endParaRPr lang="es-MX" sz="1600" b="1" dirty="0">
            <a:solidFill>
              <a:schemeClr val="accent5">
                <a:lumMod val="50000"/>
              </a:schemeClr>
            </a:solidFill>
          </a:endParaRPr>
        </a:p>
      </dgm:t>
    </dgm:pt>
    <dgm:pt modelId="{2F6AE0EE-5BF3-4683-8CE5-2F309F45F549}" type="parTrans" cxnId="{BA25BAF6-7C24-4A8B-B0D8-5E0DCC673AFE}">
      <dgm:prSet/>
      <dgm:spPr/>
      <dgm:t>
        <a:bodyPr/>
        <a:lstStyle/>
        <a:p>
          <a:endParaRPr lang="es-MX"/>
        </a:p>
      </dgm:t>
    </dgm:pt>
    <dgm:pt modelId="{EE76A0E9-EBAF-44BB-8839-E39B9B04BC56}" type="sibTrans" cxnId="{BA25BAF6-7C24-4A8B-B0D8-5E0DCC673AFE}">
      <dgm:prSet/>
      <dgm:spPr/>
      <dgm:t>
        <a:bodyPr/>
        <a:lstStyle/>
        <a:p>
          <a:endParaRPr lang="es-MX"/>
        </a:p>
      </dgm:t>
    </dgm:pt>
    <dgm:pt modelId="{7A6341FB-E300-4400-9920-646F7CA93107}">
      <dgm:prSet phldrT="[Texto]" phldr="1"/>
      <dgm:spPr/>
      <dgm:t>
        <a:bodyPr/>
        <a:lstStyle/>
        <a:p>
          <a:endParaRPr lang="es-MX" sz="1000" dirty="0"/>
        </a:p>
      </dgm:t>
    </dgm:pt>
    <dgm:pt modelId="{172E1C76-9A95-418B-A30E-28074F8CC81E}" type="parTrans" cxnId="{14FD5A89-7A0F-420C-A65A-E589ABBA7BFB}">
      <dgm:prSet/>
      <dgm:spPr/>
      <dgm:t>
        <a:bodyPr/>
        <a:lstStyle/>
        <a:p>
          <a:endParaRPr lang="es-MX"/>
        </a:p>
      </dgm:t>
    </dgm:pt>
    <dgm:pt modelId="{62182AFC-01EF-443F-B62E-61930F1CDB51}" type="sibTrans" cxnId="{14FD5A89-7A0F-420C-A65A-E589ABBA7BFB}">
      <dgm:prSet/>
      <dgm:spPr/>
      <dgm:t>
        <a:bodyPr/>
        <a:lstStyle/>
        <a:p>
          <a:endParaRPr lang="es-MX"/>
        </a:p>
      </dgm:t>
    </dgm:pt>
    <dgm:pt modelId="{21F7B136-DF60-4353-97E9-BD80166B99A7}" type="pres">
      <dgm:prSet presAssocID="{D7E372A5-8844-4E46-B23A-B2BC88D260B6}" presName="linear" presStyleCnt="0">
        <dgm:presLayoutVars>
          <dgm:dir/>
          <dgm:resizeHandles val="exact"/>
        </dgm:presLayoutVars>
      </dgm:prSet>
      <dgm:spPr/>
      <dgm:t>
        <a:bodyPr/>
        <a:lstStyle/>
        <a:p>
          <a:endParaRPr lang="es-MX"/>
        </a:p>
      </dgm:t>
    </dgm:pt>
    <dgm:pt modelId="{CE540FE9-53F5-4EE8-9B5C-88D92389E63C}" type="pres">
      <dgm:prSet presAssocID="{309A537F-0BF6-4445-A44E-B574967DE5C6}" presName="comp" presStyleCnt="0"/>
      <dgm:spPr/>
    </dgm:pt>
    <dgm:pt modelId="{DEE28A17-8FC5-4245-812F-D4B62E50D137}" type="pres">
      <dgm:prSet presAssocID="{309A537F-0BF6-4445-A44E-B574967DE5C6}" presName="box" presStyleLbl="node1" presStyleIdx="0" presStyleCnt="3"/>
      <dgm:spPr/>
      <dgm:t>
        <a:bodyPr/>
        <a:lstStyle/>
        <a:p>
          <a:endParaRPr lang="es-MX"/>
        </a:p>
      </dgm:t>
    </dgm:pt>
    <dgm:pt modelId="{0D1C4BA4-4982-4C1C-A7B0-1ED570A436C2}" type="pres">
      <dgm:prSet presAssocID="{309A537F-0BF6-4445-A44E-B574967DE5C6}" presName="img" presStyleLbl="fgImgPlace1" presStyleIdx="0" presStyleCnt="3" custScaleX="62011" custScaleY="64680"/>
      <dgm:spPr>
        <a:blipFill rotWithShape="0">
          <a:blip xmlns:r="http://schemas.openxmlformats.org/officeDocument/2006/relationships" r:embed="rId1"/>
          <a:stretch>
            <a:fillRect/>
          </a:stretch>
        </a:blipFill>
      </dgm:spPr>
    </dgm:pt>
    <dgm:pt modelId="{AB458E84-213E-4730-9FEC-F9AAA0FD7C19}" type="pres">
      <dgm:prSet presAssocID="{309A537F-0BF6-4445-A44E-B574967DE5C6}" presName="text" presStyleLbl="node1" presStyleIdx="0" presStyleCnt="3">
        <dgm:presLayoutVars>
          <dgm:bulletEnabled val="1"/>
        </dgm:presLayoutVars>
      </dgm:prSet>
      <dgm:spPr/>
      <dgm:t>
        <a:bodyPr/>
        <a:lstStyle/>
        <a:p>
          <a:endParaRPr lang="es-MX"/>
        </a:p>
      </dgm:t>
    </dgm:pt>
    <dgm:pt modelId="{ADA4CB97-5F39-4417-A431-3AD6C7FA31DD}" type="pres">
      <dgm:prSet presAssocID="{F817124F-7570-42E8-9EB5-04721C34E4CA}" presName="spacer" presStyleCnt="0"/>
      <dgm:spPr/>
    </dgm:pt>
    <dgm:pt modelId="{CDDEEC20-A52E-4158-9690-195C5B872837}" type="pres">
      <dgm:prSet presAssocID="{72093823-AAD7-4551-ADEB-92950F73D233}" presName="comp" presStyleCnt="0"/>
      <dgm:spPr/>
    </dgm:pt>
    <dgm:pt modelId="{120FB9B6-5EE2-47A0-8034-B0C893CD397F}" type="pres">
      <dgm:prSet presAssocID="{72093823-AAD7-4551-ADEB-92950F73D233}" presName="box" presStyleLbl="node1" presStyleIdx="1" presStyleCnt="3"/>
      <dgm:spPr/>
      <dgm:t>
        <a:bodyPr/>
        <a:lstStyle/>
        <a:p>
          <a:endParaRPr lang="es-MX"/>
        </a:p>
      </dgm:t>
    </dgm:pt>
    <dgm:pt modelId="{73AA0DF7-133D-4BE4-A208-6A4FB2BD7C72}" type="pres">
      <dgm:prSet presAssocID="{72093823-AAD7-4551-ADEB-92950F73D233}" presName="img" presStyleLbl="fgImgPlace1" presStyleIdx="1" presStyleCnt="3" custScaleX="62011" custScaleY="62300"/>
      <dgm:spPr>
        <a:blipFill rotWithShape="0">
          <a:blip xmlns:r="http://schemas.openxmlformats.org/officeDocument/2006/relationships" r:embed="rId1"/>
          <a:stretch>
            <a:fillRect/>
          </a:stretch>
        </a:blipFill>
      </dgm:spPr>
    </dgm:pt>
    <dgm:pt modelId="{AF35B7C8-F525-4CB5-88B9-82CC895E7042}" type="pres">
      <dgm:prSet presAssocID="{72093823-AAD7-4551-ADEB-92950F73D233}" presName="text" presStyleLbl="node1" presStyleIdx="1" presStyleCnt="3">
        <dgm:presLayoutVars>
          <dgm:bulletEnabled val="1"/>
        </dgm:presLayoutVars>
      </dgm:prSet>
      <dgm:spPr/>
      <dgm:t>
        <a:bodyPr/>
        <a:lstStyle/>
        <a:p>
          <a:endParaRPr lang="es-MX"/>
        </a:p>
      </dgm:t>
    </dgm:pt>
    <dgm:pt modelId="{AD09C068-6597-4CAB-A20E-728A11AD94BF}" type="pres">
      <dgm:prSet presAssocID="{D2B5A991-CF06-4CF5-893F-5C26C2BF4433}" presName="spacer" presStyleCnt="0"/>
      <dgm:spPr/>
    </dgm:pt>
    <dgm:pt modelId="{BA3FFE89-F310-405B-969B-469445F4667F}" type="pres">
      <dgm:prSet presAssocID="{C2F96132-3227-482F-950A-C86C48D928C3}" presName="comp" presStyleCnt="0"/>
      <dgm:spPr/>
    </dgm:pt>
    <dgm:pt modelId="{6C5AEA4D-DFAA-484B-801E-0AD2228E4F67}" type="pres">
      <dgm:prSet presAssocID="{C2F96132-3227-482F-950A-C86C48D928C3}" presName="box" presStyleLbl="node1" presStyleIdx="2" presStyleCnt="3"/>
      <dgm:spPr/>
      <dgm:t>
        <a:bodyPr/>
        <a:lstStyle/>
        <a:p>
          <a:endParaRPr lang="es-MX"/>
        </a:p>
      </dgm:t>
    </dgm:pt>
    <dgm:pt modelId="{EAF9D0EE-64EB-4655-BD8D-FC3B78A4E014}" type="pres">
      <dgm:prSet presAssocID="{C2F96132-3227-482F-950A-C86C48D928C3}" presName="img" presStyleLbl="fgImgPlace1" presStyleIdx="2" presStyleCnt="3" custScaleX="55390" custScaleY="54065" custLinFactNeighborX="1640" custLinFactNeighborY="2851"/>
      <dgm:spPr>
        <a:blipFill rotWithShape="0">
          <a:blip xmlns:r="http://schemas.openxmlformats.org/officeDocument/2006/relationships" r:embed="rId2"/>
          <a:stretch>
            <a:fillRect/>
          </a:stretch>
        </a:blipFill>
      </dgm:spPr>
    </dgm:pt>
    <dgm:pt modelId="{085F9EB8-C853-4146-AB40-6E29834B66B8}" type="pres">
      <dgm:prSet presAssocID="{C2F96132-3227-482F-950A-C86C48D928C3}" presName="text" presStyleLbl="node1" presStyleIdx="2" presStyleCnt="3">
        <dgm:presLayoutVars>
          <dgm:bulletEnabled val="1"/>
        </dgm:presLayoutVars>
      </dgm:prSet>
      <dgm:spPr/>
      <dgm:t>
        <a:bodyPr/>
        <a:lstStyle/>
        <a:p>
          <a:endParaRPr lang="es-MX"/>
        </a:p>
      </dgm:t>
    </dgm:pt>
  </dgm:ptLst>
  <dgm:cxnLst>
    <dgm:cxn modelId="{089ECA33-6D1B-4D3C-AE3E-6F726B6DE021}" type="presOf" srcId="{C2F96132-3227-482F-950A-C86C48D928C3}" destId="{085F9EB8-C853-4146-AB40-6E29834B66B8}" srcOrd="1" destOrd="0" presId="urn:microsoft.com/office/officeart/2005/8/layout/vList4"/>
    <dgm:cxn modelId="{3DEFFF84-C358-402F-B966-0C139DF4EE52}" srcId="{D7E372A5-8844-4E46-B23A-B2BC88D260B6}" destId="{72093823-AAD7-4551-ADEB-92950F73D233}" srcOrd="1" destOrd="0" parTransId="{547E15A6-B5FD-4425-9CE4-E0624589BB93}" sibTransId="{D2B5A991-CF06-4CF5-893F-5C26C2BF4433}"/>
    <dgm:cxn modelId="{5429A269-3BFE-4D03-A339-34723ABD000A}" type="presOf" srcId="{309A537F-0BF6-4445-A44E-B574967DE5C6}" destId="{DEE28A17-8FC5-4245-812F-D4B62E50D137}" srcOrd="0" destOrd="0" presId="urn:microsoft.com/office/officeart/2005/8/layout/vList4"/>
    <dgm:cxn modelId="{69D96B43-C4CA-4348-8838-A64A92609661}" type="presOf" srcId="{309A537F-0BF6-4445-A44E-B574967DE5C6}" destId="{AB458E84-213E-4730-9FEC-F9AAA0FD7C19}" srcOrd="1" destOrd="0" presId="urn:microsoft.com/office/officeart/2005/8/layout/vList4"/>
    <dgm:cxn modelId="{AD2E9868-F9DB-4ACB-AC1B-204F829401F0}" type="presOf" srcId="{C2F96132-3227-482F-950A-C86C48D928C3}" destId="{6C5AEA4D-DFAA-484B-801E-0AD2228E4F67}" srcOrd="0" destOrd="0" presId="urn:microsoft.com/office/officeart/2005/8/layout/vList4"/>
    <dgm:cxn modelId="{BB7F7BE3-F1DE-4A70-8FB8-E608A0C6F0D3}" type="presOf" srcId="{7A6341FB-E300-4400-9920-646F7CA93107}" destId="{085F9EB8-C853-4146-AB40-6E29834B66B8}" srcOrd="1" destOrd="1" presId="urn:microsoft.com/office/officeart/2005/8/layout/vList4"/>
    <dgm:cxn modelId="{CA3D8F87-9398-4932-85BD-7867F587E345}" type="presOf" srcId="{72093823-AAD7-4551-ADEB-92950F73D233}" destId="{AF35B7C8-F525-4CB5-88B9-82CC895E7042}" srcOrd="1" destOrd="0" presId="urn:microsoft.com/office/officeart/2005/8/layout/vList4"/>
    <dgm:cxn modelId="{B4AAD863-7802-47F6-9443-83EAC5737DD5}" type="presOf" srcId="{72093823-AAD7-4551-ADEB-92950F73D233}" destId="{120FB9B6-5EE2-47A0-8034-B0C893CD397F}" srcOrd="0" destOrd="0" presId="urn:microsoft.com/office/officeart/2005/8/layout/vList4"/>
    <dgm:cxn modelId="{6506C250-1A00-4639-967E-7CEE28D1A82B}" type="presOf" srcId="{D7E372A5-8844-4E46-B23A-B2BC88D260B6}" destId="{21F7B136-DF60-4353-97E9-BD80166B99A7}" srcOrd="0" destOrd="0" presId="urn:microsoft.com/office/officeart/2005/8/layout/vList4"/>
    <dgm:cxn modelId="{03632982-7CA9-4467-A542-B6DDC18CF101}" type="presOf" srcId="{7A6341FB-E300-4400-9920-646F7CA93107}" destId="{6C5AEA4D-DFAA-484B-801E-0AD2228E4F67}" srcOrd="0" destOrd="1" presId="urn:microsoft.com/office/officeart/2005/8/layout/vList4"/>
    <dgm:cxn modelId="{14FD5A89-7A0F-420C-A65A-E589ABBA7BFB}" srcId="{C2F96132-3227-482F-950A-C86C48D928C3}" destId="{7A6341FB-E300-4400-9920-646F7CA93107}" srcOrd="0" destOrd="0" parTransId="{172E1C76-9A95-418B-A30E-28074F8CC81E}" sibTransId="{62182AFC-01EF-443F-B62E-61930F1CDB51}"/>
    <dgm:cxn modelId="{4E082334-EF02-490D-BB9E-7C96B1411D19}" srcId="{D7E372A5-8844-4E46-B23A-B2BC88D260B6}" destId="{309A537F-0BF6-4445-A44E-B574967DE5C6}" srcOrd="0" destOrd="0" parTransId="{11F265D1-8911-4CC8-A60F-2E35276CE3AD}" sibTransId="{F817124F-7570-42E8-9EB5-04721C34E4CA}"/>
    <dgm:cxn modelId="{BA25BAF6-7C24-4A8B-B0D8-5E0DCC673AFE}" srcId="{D7E372A5-8844-4E46-B23A-B2BC88D260B6}" destId="{C2F96132-3227-482F-950A-C86C48D928C3}" srcOrd="2" destOrd="0" parTransId="{2F6AE0EE-5BF3-4683-8CE5-2F309F45F549}" sibTransId="{EE76A0E9-EBAF-44BB-8839-E39B9B04BC56}"/>
    <dgm:cxn modelId="{A00A1842-EAF3-44B0-9A1E-F3C9897C3B6B}" type="presParOf" srcId="{21F7B136-DF60-4353-97E9-BD80166B99A7}" destId="{CE540FE9-53F5-4EE8-9B5C-88D92389E63C}" srcOrd="0" destOrd="0" presId="urn:microsoft.com/office/officeart/2005/8/layout/vList4"/>
    <dgm:cxn modelId="{C9824139-8291-4462-A94D-46C9DE523BD0}" type="presParOf" srcId="{CE540FE9-53F5-4EE8-9B5C-88D92389E63C}" destId="{DEE28A17-8FC5-4245-812F-D4B62E50D137}" srcOrd="0" destOrd="0" presId="urn:microsoft.com/office/officeart/2005/8/layout/vList4"/>
    <dgm:cxn modelId="{EBE96EA4-2EDA-4E53-A7B1-6D60B8C33F01}" type="presParOf" srcId="{CE540FE9-53F5-4EE8-9B5C-88D92389E63C}" destId="{0D1C4BA4-4982-4C1C-A7B0-1ED570A436C2}" srcOrd="1" destOrd="0" presId="urn:microsoft.com/office/officeart/2005/8/layout/vList4"/>
    <dgm:cxn modelId="{B53890BB-2132-4023-A8CF-E0E52B5FDCB2}" type="presParOf" srcId="{CE540FE9-53F5-4EE8-9B5C-88D92389E63C}" destId="{AB458E84-213E-4730-9FEC-F9AAA0FD7C19}" srcOrd="2" destOrd="0" presId="urn:microsoft.com/office/officeart/2005/8/layout/vList4"/>
    <dgm:cxn modelId="{481BFE6F-5374-4259-871A-5C10614C817F}" type="presParOf" srcId="{21F7B136-DF60-4353-97E9-BD80166B99A7}" destId="{ADA4CB97-5F39-4417-A431-3AD6C7FA31DD}" srcOrd="1" destOrd="0" presId="urn:microsoft.com/office/officeart/2005/8/layout/vList4"/>
    <dgm:cxn modelId="{9B8CE331-0B52-4CCC-A116-AD70C6C47F6F}" type="presParOf" srcId="{21F7B136-DF60-4353-97E9-BD80166B99A7}" destId="{CDDEEC20-A52E-4158-9690-195C5B872837}" srcOrd="2" destOrd="0" presId="urn:microsoft.com/office/officeart/2005/8/layout/vList4"/>
    <dgm:cxn modelId="{5C8B3D8A-95A1-448F-BFF4-31FF331C2B62}" type="presParOf" srcId="{CDDEEC20-A52E-4158-9690-195C5B872837}" destId="{120FB9B6-5EE2-47A0-8034-B0C893CD397F}" srcOrd="0" destOrd="0" presId="urn:microsoft.com/office/officeart/2005/8/layout/vList4"/>
    <dgm:cxn modelId="{68973425-D6B1-4514-85E7-2109CFF67F9C}" type="presParOf" srcId="{CDDEEC20-A52E-4158-9690-195C5B872837}" destId="{73AA0DF7-133D-4BE4-A208-6A4FB2BD7C72}" srcOrd="1" destOrd="0" presId="urn:microsoft.com/office/officeart/2005/8/layout/vList4"/>
    <dgm:cxn modelId="{F79ABD76-204D-46BE-8601-FF5E2168E836}" type="presParOf" srcId="{CDDEEC20-A52E-4158-9690-195C5B872837}" destId="{AF35B7C8-F525-4CB5-88B9-82CC895E7042}" srcOrd="2" destOrd="0" presId="urn:microsoft.com/office/officeart/2005/8/layout/vList4"/>
    <dgm:cxn modelId="{EDB0AAB3-D703-4B7E-A23F-DBAF4682BCFE}" type="presParOf" srcId="{21F7B136-DF60-4353-97E9-BD80166B99A7}" destId="{AD09C068-6597-4CAB-A20E-728A11AD94BF}" srcOrd="3" destOrd="0" presId="urn:microsoft.com/office/officeart/2005/8/layout/vList4"/>
    <dgm:cxn modelId="{95059307-FA11-42D1-BB5A-B07452AF9511}" type="presParOf" srcId="{21F7B136-DF60-4353-97E9-BD80166B99A7}" destId="{BA3FFE89-F310-405B-969B-469445F4667F}" srcOrd="4" destOrd="0" presId="urn:microsoft.com/office/officeart/2005/8/layout/vList4"/>
    <dgm:cxn modelId="{80544CDB-8E1A-4BCF-9600-2A0C316C78A1}" type="presParOf" srcId="{BA3FFE89-F310-405B-969B-469445F4667F}" destId="{6C5AEA4D-DFAA-484B-801E-0AD2228E4F67}" srcOrd="0" destOrd="0" presId="urn:microsoft.com/office/officeart/2005/8/layout/vList4"/>
    <dgm:cxn modelId="{E5C48DE3-03CB-4E41-A475-6996063EF9BD}" type="presParOf" srcId="{BA3FFE89-F310-405B-969B-469445F4667F}" destId="{EAF9D0EE-64EB-4655-BD8D-FC3B78A4E014}" srcOrd="1" destOrd="0" presId="urn:microsoft.com/office/officeart/2005/8/layout/vList4"/>
    <dgm:cxn modelId="{49383B76-C85D-4FDC-93ED-0B39AE18D490}" type="presParOf" srcId="{BA3FFE89-F310-405B-969B-469445F4667F}" destId="{085F9EB8-C853-4146-AB40-6E29834B66B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EFE4E-A8F8-4B3B-9A69-511ABDF850F2}">
      <dsp:nvSpPr>
        <dsp:cNvPr id="0" name=""/>
        <dsp:cNvSpPr/>
      </dsp:nvSpPr>
      <dsp:spPr>
        <a:xfrm rot="5400000">
          <a:off x="-244807" y="250368"/>
          <a:ext cx="1632047" cy="114243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Funciones del ATP</a:t>
          </a:r>
          <a:endParaRPr lang="es-MX" sz="1200" kern="1200" dirty="0"/>
        </a:p>
      </dsp:txBody>
      <dsp:txXfrm rot="-5400000">
        <a:off x="1" y="576778"/>
        <a:ext cx="1142433" cy="489614"/>
      </dsp:txXfrm>
    </dsp:sp>
    <dsp:sp modelId="{60BEBBDD-65BF-4B30-A607-69ABAF78E3AC}">
      <dsp:nvSpPr>
        <dsp:cNvPr id="0" name=""/>
        <dsp:cNvSpPr/>
      </dsp:nvSpPr>
      <dsp:spPr>
        <a:xfrm rot="5400000">
          <a:off x="4155601" y="-3007606"/>
          <a:ext cx="1060830" cy="70871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El ATP que se desempeña en el servicio profesional docente deberá tener cualidades y aptitudes que le permitan apoyar a otros docentes en la reflexión sobre sus prácticas profesionales y sobre la manera en que toman decisiones para su quehacer cotidiano</a:t>
          </a:r>
          <a:endParaRPr lang="es-MX" sz="1600" kern="1200" dirty="0"/>
        </a:p>
      </dsp:txBody>
      <dsp:txXfrm rot="-5400000">
        <a:off x="1142434" y="57346"/>
        <a:ext cx="7035381" cy="957260"/>
      </dsp:txXfrm>
    </dsp:sp>
    <dsp:sp modelId="{DCC59FC4-DB54-4B8B-9556-A7E161B768BB}">
      <dsp:nvSpPr>
        <dsp:cNvPr id="0" name=""/>
        <dsp:cNvSpPr/>
      </dsp:nvSpPr>
      <dsp:spPr>
        <a:xfrm rot="5400000">
          <a:off x="-244807" y="1943839"/>
          <a:ext cx="1632047" cy="114243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Figura esencial de acompañamiento</a:t>
          </a:r>
          <a:endParaRPr lang="es-MX" sz="1200" kern="1200" dirty="0"/>
        </a:p>
      </dsp:txBody>
      <dsp:txXfrm rot="-5400000">
        <a:off x="1" y="2270249"/>
        <a:ext cx="1142433" cy="489614"/>
      </dsp:txXfrm>
    </dsp:sp>
    <dsp:sp modelId="{15FDA4B9-F73C-45AB-9390-584664A83C4F}">
      <dsp:nvSpPr>
        <dsp:cNvPr id="0" name=""/>
        <dsp:cNvSpPr/>
      </dsp:nvSpPr>
      <dsp:spPr>
        <a:xfrm rot="5400000">
          <a:off x="3917099" y="-1314135"/>
          <a:ext cx="1537833" cy="70871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En el marco del Servicio Profesional Docente, el ATP será una figura esencial que </a:t>
          </a:r>
          <a:r>
            <a:rPr lang="es-MX" sz="1600" b="1" i="1" kern="1200" dirty="0" smtClean="0"/>
            <a:t>acompañe </a:t>
          </a:r>
          <a:r>
            <a:rPr lang="es-MX" sz="1600" kern="1200" dirty="0" smtClean="0"/>
            <a:t>a los docentes en la construcción de nuevos conocimientos, la interpretación crítica y la adecuación a los contextos escolares, el desarrollo de las innovaciones didácticas, y en la comprensión y manejo de los propósitos y contenidos del plan y los programas de estudio vigentes.</a:t>
          </a:r>
          <a:endParaRPr lang="es-MX" sz="1600" kern="1200" dirty="0"/>
        </a:p>
      </dsp:txBody>
      <dsp:txXfrm rot="-5400000">
        <a:off x="1142433" y="1535602"/>
        <a:ext cx="7012095" cy="1387691"/>
      </dsp:txXfrm>
    </dsp:sp>
    <dsp:sp modelId="{9BC818B3-1CB3-40D2-B257-1775986A1546}">
      <dsp:nvSpPr>
        <dsp:cNvPr id="0" name=""/>
        <dsp:cNvSpPr/>
      </dsp:nvSpPr>
      <dsp:spPr>
        <a:xfrm rot="5400000">
          <a:off x="-244807" y="3544323"/>
          <a:ext cx="1632047" cy="114243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Áreas del ATP como especialista</a:t>
          </a:r>
          <a:endParaRPr lang="es-MX" sz="1200" kern="1200" dirty="0"/>
        </a:p>
      </dsp:txBody>
      <dsp:txXfrm rot="-5400000">
        <a:off x="1" y="3870733"/>
        <a:ext cx="1142433" cy="489614"/>
      </dsp:txXfrm>
    </dsp:sp>
    <dsp:sp modelId="{DA37FDC5-EECD-4811-B9A8-98B4E5E779D9}">
      <dsp:nvSpPr>
        <dsp:cNvPr id="0" name=""/>
        <dsp:cNvSpPr/>
      </dsp:nvSpPr>
      <dsp:spPr>
        <a:xfrm rot="5400000">
          <a:off x="3984218" y="416416"/>
          <a:ext cx="1351859" cy="70871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En este sentido, el ATP se concibe como un especialista en alguna de las siguientes áreas: lenguaje oral y escrito, matemáticas, educación especial y educación física para preescolar, primaria o secundaria. </a:t>
          </a:r>
          <a:endParaRPr lang="es-MX" sz="1600" kern="1200" dirty="0"/>
        </a:p>
      </dsp:txBody>
      <dsp:txXfrm rot="-5400000">
        <a:off x="1116565" y="3350061"/>
        <a:ext cx="7021174" cy="1219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EFE4E-A8F8-4B3B-9A69-511ABDF850F2}">
      <dsp:nvSpPr>
        <dsp:cNvPr id="0" name=""/>
        <dsp:cNvSpPr/>
      </dsp:nvSpPr>
      <dsp:spPr>
        <a:xfrm rot="5400000">
          <a:off x="-244807" y="250368"/>
          <a:ext cx="1632047" cy="114243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Apoyar</a:t>
          </a:r>
          <a:endParaRPr lang="es-MX" sz="1800" kern="1200" dirty="0"/>
        </a:p>
      </dsp:txBody>
      <dsp:txXfrm rot="-5400000">
        <a:off x="1" y="576778"/>
        <a:ext cx="1142433" cy="489614"/>
      </dsp:txXfrm>
    </dsp:sp>
    <dsp:sp modelId="{60BEBBDD-65BF-4B30-A607-69ABAF78E3AC}">
      <dsp:nvSpPr>
        <dsp:cNvPr id="0" name=""/>
        <dsp:cNvSpPr/>
      </dsp:nvSpPr>
      <dsp:spPr>
        <a:xfrm rot="5400000">
          <a:off x="4155601" y="-3007606"/>
          <a:ext cx="1060830" cy="70871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MX" sz="1400" kern="1200" dirty="0"/>
        </a:p>
        <a:p>
          <a:pPr marL="114300" lvl="1" indent="-114300" algn="l" defTabSz="622300">
            <a:lnSpc>
              <a:spcPct val="90000"/>
            </a:lnSpc>
            <a:spcBef>
              <a:spcPct val="0"/>
            </a:spcBef>
            <a:spcAft>
              <a:spcPct val="15000"/>
            </a:spcAft>
            <a:buChar char="••"/>
          </a:pPr>
          <a:r>
            <a:rPr lang="es-MX" sz="1400" b="1" kern="1200" dirty="0" smtClean="0"/>
            <a:t>Apoyar</a:t>
          </a:r>
          <a:r>
            <a:rPr lang="es-MX" sz="1400" kern="1200" dirty="0" smtClean="0"/>
            <a:t> los procesos de formación y desarrollo profesional orientados al fortalecimiento de los conocimientos, capacidades y habilidades docentes y de gestión. </a:t>
          </a:r>
          <a:endParaRPr lang="es-MX" sz="1400" kern="1200" dirty="0"/>
        </a:p>
      </dsp:txBody>
      <dsp:txXfrm rot="-5400000">
        <a:off x="1142434" y="57346"/>
        <a:ext cx="7035381" cy="957260"/>
      </dsp:txXfrm>
    </dsp:sp>
    <dsp:sp modelId="{DCC59FC4-DB54-4B8B-9556-A7E161B768BB}">
      <dsp:nvSpPr>
        <dsp:cNvPr id="0" name=""/>
        <dsp:cNvSpPr/>
      </dsp:nvSpPr>
      <dsp:spPr>
        <a:xfrm rot="5400000">
          <a:off x="-244807" y="1943839"/>
          <a:ext cx="1632047" cy="114243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Asesorar</a:t>
          </a:r>
          <a:endParaRPr lang="es-MX" sz="1800" kern="1200" dirty="0"/>
        </a:p>
      </dsp:txBody>
      <dsp:txXfrm rot="-5400000">
        <a:off x="1" y="2270249"/>
        <a:ext cx="1142433" cy="489614"/>
      </dsp:txXfrm>
    </dsp:sp>
    <dsp:sp modelId="{15FDA4B9-F73C-45AB-9390-584664A83C4F}">
      <dsp:nvSpPr>
        <dsp:cNvPr id="0" name=""/>
        <dsp:cNvSpPr/>
      </dsp:nvSpPr>
      <dsp:spPr>
        <a:xfrm rot="5400000">
          <a:off x="3917099" y="-1334503"/>
          <a:ext cx="1537833" cy="70871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b="1" kern="1200" dirty="0" smtClean="0"/>
            <a:t>Asesorar,</a:t>
          </a:r>
          <a:r>
            <a:rPr lang="es-MX" sz="1400" kern="1200" dirty="0" smtClean="0"/>
            <a:t> con una mirada profesional, crítica y contextualizada, en el diagnóstico y la detección de necesidades para la construcción de acuerdos relacionados con el desarrollo de estrategias de intervención pertinentes, la evaluación y seguimiento orientados a lograr la mejora continua y progresiva de la práctica educativa, de la gestión escolar y de los aprendizajes de los alumnos. </a:t>
          </a:r>
          <a:endParaRPr lang="es-MX" sz="1400" kern="1200" dirty="0"/>
        </a:p>
      </dsp:txBody>
      <dsp:txXfrm rot="-5400000">
        <a:off x="1142433" y="1515234"/>
        <a:ext cx="7012095" cy="1387691"/>
      </dsp:txXfrm>
    </dsp:sp>
    <dsp:sp modelId="{9BC818B3-1CB3-40D2-B257-1775986A1546}">
      <dsp:nvSpPr>
        <dsp:cNvPr id="0" name=""/>
        <dsp:cNvSpPr/>
      </dsp:nvSpPr>
      <dsp:spPr>
        <a:xfrm rot="5400000">
          <a:off x="-244807" y="3544323"/>
          <a:ext cx="1632047" cy="114243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Acompañar</a:t>
          </a:r>
          <a:endParaRPr lang="es-MX" sz="1800" kern="1200" dirty="0"/>
        </a:p>
      </dsp:txBody>
      <dsp:txXfrm rot="-5400000">
        <a:off x="1" y="3870733"/>
        <a:ext cx="1142433" cy="489614"/>
      </dsp:txXfrm>
    </dsp:sp>
    <dsp:sp modelId="{DA37FDC5-EECD-4811-B9A8-98B4E5E779D9}">
      <dsp:nvSpPr>
        <dsp:cNvPr id="0" name=""/>
        <dsp:cNvSpPr/>
      </dsp:nvSpPr>
      <dsp:spPr>
        <a:xfrm rot="5400000">
          <a:off x="3984218" y="416416"/>
          <a:ext cx="1351859" cy="70871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MX" sz="1400" kern="1200" dirty="0"/>
        </a:p>
        <a:p>
          <a:pPr marL="114300" lvl="1" indent="-114300" algn="l" defTabSz="622300">
            <a:lnSpc>
              <a:spcPct val="90000"/>
            </a:lnSpc>
            <a:spcBef>
              <a:spcPct val="0"/>
            </a:spcBef>
            <a:spcAft>
              <a:spcPct val="15000"/>
            </a:spcAft>
            <a:buChar char="••"/>
          </a:pPr>
          <a:r>
            <a:rPr lang="es-MX" sz="1400" b="1" kern="1200" smtClean="0"/>
            <a:t>Acompañar</a:t>
          </a:r>
          <a:r>
            <a:rPr lang="es-MX" sz="1400" kern="1200" smtClean="0"/>
            <a:t> a docentes, colectivos escolares y/o directivos en el desarrollo de las acciones acordadas durante el proceso de asesoría, destinadas a la trasformación de la práctica docente, el funcionamiento y organización escolar y la administración eficaz y uso óptimo de los recursos de la escuela.</a:t>
          </a:r>
          <a:endParaRPr lang="es-MX" sz="1400" kern="1200"/>
        </a:p>
      </dsp:txBody>
      <dsp:txXfrm rot="-5400000">
        <a:off x="1116565" y="3350061"/>
        <a:ext cx="7021174" cy="1219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28A17-8FC5-4245-812F-D4B62E50D137}">
      <dsp:nvSpPr>
        <dsp:cNvPr id="0" name=""/>
        <dsp:cNvSpPr/>
      </dsp:nvSpPr>
      <dsp:spPr>
        <a:xfrm>
          <a:off x="0" y="0"/>
          <a:ext cx="7272808" cy="1557602"/>
        </a:xfrm>
        <a:prstGeom prst="roundRect">
          <a:avLst>
            <a:gd name="adj" fmla="val 10000"/>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solidFill>
                <a:schemeClr val="accent5">
                  <a:lumMod val="50000"/>
                </a:schemeClr>
              </a:solidFill>
            </a:rPr>
            <a:t>La asesoría se concibe como un “proceso sistemático de diálogo, diagnóstico y puesta en marcha de acciones colectivas orientadas a la resolución de problemas educativos asociados a la gestión escolar, así como a los aprendizajes y las prácticas educativas” (DOF, 2013f, p. 4). </a:t>
          </a:r>
          <a:endParaRPr lang="es-MX" sz="1600" b="1" kern="1200" dirty="0">
            <a:solidFill>
              <a:schemeClr val="accent5">
                <a:lumMod val="50000"/>
              </a:schemeClr>
            </a:solidFill>
          </a:endParaRPr>
        </a:p>
      </dsp:txBody>
      <dsp:txXfrm>
        <a:off x="1610321" y="0"/>
        <a:ext cx="5662486" cy="1557602"/>
      </dsp:txXfrm>
    </dsp:sp>
    <dsp:sp modelId="{0D1C4BA4-4982-4C1C-A7B0-1ED570A436C2}">
      <dsp:nvSpPr>
        <dsp:cNvPr id="0" name=""/>
        <dsp:cNvSpPr/>
      </dsp:nvSpPr>
      <dsp:spPr>
        <a:xfrm>
          <a:off x="432046" y="375818"/>
          <a:ext cx="901988" cy="805965"/>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FB9B6-5EE2-47A0-8034-B0C893CD397F}">
      <dsp:nvSpPr>
        <dsp:cNvPr id="0" name=""/>
        <dsp:cNvSpPr/>
      </dsp:nvSpPr>
      <dsp:spPr>
        <a:xfrm>
          <a:off x="0" y="1713362"/>
          <a:ext cx="7272808" cy="1557602"/>
        </a:xfrm>
        <a:prstGeom prst="roundRect">
          <a:avLst>
            <a:gd name="adj" fmla="val 10000"/>
          </a:avLst>
        </a:prstGeom>
        <a:solidFill>
          <a:schemeClr val="accent3">
            <a:shade val="80000"/>
            <a:hueOff val="23781"/>
            <a:satOff val="4244"/>
            <a:lumOff val="97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solidFill>
                <a:schemeClr val="accent5">
                  <a:lumMod val="50000"/>
                </a:schemeClr>
              </a:solidFill>
            </a:rPr>
            <a:t>Por acompañamiento se entiende a “la asesoría calificada que se brinda al personal docente y a la escuela para apoyar procesos de formación continua y desarrollo profesional” (DOF, 2013f, p. 4).</a:t>
          </a:r>
          <a:endParaRPr lang="es-MX" sz="1600" b="1" kern="1200" dirty="0">
            <a:solidFill>
              <a:schemeClr val="accent5">
                <a:lumMod val="50000"/>
              </a:schemeClr>
            </a:solidFill>
          </a:endParaRPr>
        </a:p>
      </dsp:txBody>
      <dsp:txXfrm>
        <a:off x="1610321" y="1713362"/>
        <a:ext cx="5662486" cy="1557602"/>
      </dsp:txXfrm>
    </dsp:sp>
    <dsp:sp modelId="{73AA0DF7-133D-4BE4-A208-6A4FB2BD7C72}">
      <dsp:nvSpPr>
        <dsp:cNvPr id="0" name=""/>
        <dsp:cNvSpPr/>
      </dsp:nvSpPr>
      <dsp:spPr>
        <a:xfrm>
          <a:off x="432046" y="2104009"/>
          <a:ext cx="901988" cy="776309"/>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AEA4D-DFAA-484B-801E-0AD2228E4F67}">
      <dsp:nvSpPr>
        <dsp:cNvPr id="0" name=""/>
        <dsp:cNvSpPr/>
      </dsp:nvSpPr>
      <dsp:spPr>
        <a:xfrm>
          <a:off x="0" y="3426725"/>
          <a:ext cx="7272808" cy="1557602"/>
        </a:xfrm>
        <a:prstGeom prst="roundRect">
          <a:avLst>
            <a:gd name="adj" fmla="val 10000"/>
          </a:avLst>
        </a:prstGeom>
        <a:solidFill>
          <a:schemeClr val="accent3">
            <a:shade val="80000"/>
            <a:hueOff val="47561"/>
            <a:satOff val="8488"/>
            <a:lumOff val="194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1" kern="1200" dirty="0" smtClean="0">
              <a:solidFill>
                <a:schemeClr val="accent5">
                  <a:lumMod val="50000"/>
                </a:schemeClr>
              </a:solidFill>
            </a:rPr>
            <a:t>La asesoría hace énfasis a la relación que se establece entre los agentes para atender situaciones problemáticas particulares asociados tanto con la dirección como con el trabajo directo del aula. El acompañamiento es un tipo de asesoría, que igualmente se ofrece tanto a los profesores como a la escuela pero que está orientada a sostener un proceso de formación en el servicio. </a:t>
          </a:r>
          <a:endParaRPr lang="es-MX" sz="1600" b="1" kern="1200" dirty="0">
            <a:solidFill>
              <a:schemeClr val="accent5">
                <a:lumMod val="50000"/>
              </a:schemeClr>
            </a:solidFill>
          </a:endParaRPr>
        </a:p>
        <a:p>
          <a:pPr marL="57150" lvl="1" indent="-57150" algn="l" defTabSz="444500">
            <a:lnSpc>
              <a:spcPct val="90000"/>
            </a:lnSpc>
            <a:spcBef>
              <a:spcPct val="0"/>
            </a:spcBef>
            <a:spcAft>
              <a:spcPct val="15000"/>
            </a:spcAft>
            <a:buChar char="••"/>
          </a:pPr>
          <a:endParaRPr lang="es-MX" sz="1000" kern="1200" dirty="0"/>
        </a:p>
      </dsp:txBody>
      <dsp:txXfrm>
        <a:off x="1610321" y="3426725"/>
        <a:ext cx="5662486" cy="1557602"/>
      </dsp:txXfrm>
    </dsp:sp>
    <dsp:sp modelId="{EAF9D0EE-64EB-4655-BD8D-FC3B78A4E014}">
      <dsp:nvSpPr>
        <dsp:cNvPr id="0" name=""/>
        <dsp:cNvSpPr/>
      </dsp:nvSpPr>
      <dsp:spPr>
        <a:xfrm>
          <a:off x="504055" y="3904205"/>
          <a:ext cx="805681" cy="673694"/>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4E4AD9F3-5111-4126-BCF9-A432A50A1EFE}" type="datetimeFigureOut">
              <a:rPr lang="es-MX" smtClean="0"/>
              <a:pPr/>
              <a:t>17/07/2019</a:t>
            </a:fld>
            <a:endParaRPr lang="es-MX"/>
          </a:p>
        </p:txBody>
      </p:sp>
      <p:sp>
        <p:nvSpPr>
          <p:cNvPr id="17" name="16 Marcador de pie de página"/>
          <p:cNvSpPr>
            <a:spLocks noGrp="1"/>
          </p:cNvSpPr>
          <p:nvPr>
            <p:ph type="ftr" sz="quarter" idx="11"/>
          </p:nvPr>
        </p:nvSpPr>
        <p:spPr>
          <a:xfrm>
            <a:off x="2898648" y="6355080"/>
            <a:ext cx="3474720" cy="365760"/>
          </a:xfrm>
        </p:spPr>
        <p:txBody>
          <a:bodyPr/>
          <a:lstStyle/>
          <a:p>
            <a:endParaRPr lang="es-MX"/>
          </a:p>
        </p:txBody>
      </p:sp>
      <p:sp>
        <p:nvSpPr>
          <p:cNvPr id="29" name="28 Marcador de número de diapositiva"/>
          <p:cNvSpPr>
            <a:spLocks noGrp="1"/>
          </p:cNvSpPr>
          <p:nvPr>
            <p:ph type="sldNum" sz="quarter" idx="12"/>
          </p:nvPr>
        </p:nvSpPr>
        <p:spPr>
          <a:xfrm>
            <a:off x="1216152" y="6355080"/>
            <a:ext cx="1219200" cy="365760"/>
          </a:xfrm>
        </p:spPr>
        <p:txBody>
          <a:bodyPr/>
          <a:lstStyle/>
          <a:p>
            <a:fld id="{CB48FE34-5DE5-41B7-81AF-7F150D18470D}" type="slidenum">
              <a:rPr lang="es-MX" smtClean="0"/>
              <a:pPr/>
              <a:t>‹Nº›</a:t>
            </a:fld>
            <a:endParaRPr lang="es-MX"/>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4E4AD9F3-5111-4126-BCF9-A432A50A1EFE}" type="datetimeFigureOut">
              <a:rPr lang="es-MX" smtClean="0"/>
              <a:pPr/>
              <a:t>17/07/2019</a:t>
            </a:fld>
            <a:endParaRPr lang="es-MX"/>
          </a:p>
        </p:txBody>
      </p:sp>
      <p:sp>
        <p:nvSpPr>
          <p:cNvPr id="5" name="4 Marcador de pie de página"/>
          <p:cNvSpPr>
            <a:spLocks noGrp="1"/>
          </p:cNvSpPr>
          <p:nvPr>
            <p:ph type="ftr" sz="quarter" idx="11"/>
          </p:nvPr>
        </p:nvSpPr>
        <p:spPr>
          <a:xfrm>
            <a:off x="2898648" y="6355080"/>
            <a:ext cx="3474720" cy="365760"/>
          </a:xfrm>
        </p:spPr>
        <p:txBody>
          <a:bodyPr/>
          <a:lstStyle/>
          <a:p>
            <a:endParaRPr lang="es-MX"/>
          </a:p>
        </p:txBody>
      </p:sp>
      <p:sp>
        <p:nvSpPr>
          <p:cNvPr id="6" name="5 Marcador de número de diapositiva"/>
          <p:cNvSpPr>
            <a:spLocks noGrp="1"/>
          </p:cNvSpPr>
          <p:nvPr>
            <p:ph type="sldNum" sz="quarter" idx="12"/>
          </p:nvPr>
        </p:nvSpPr>
        <p:spPr>
          <a:xfrm>
            <a:off x="1069848" y="6355080"/>
            <a:ext cx="1520952" cy="365760"/>
          </a:xfrm>
        </p:spPr>
        <p:txBody>
          <a:bodyPr/>
          <a:lstStyle/>
          <a:p>
            <a:fld id="{CB48FE34-5DE5-41B7-81AF-7F150D18470D}" type="slidenum">
              <a:rPr lang="es-MX" smtClean="0"/>
              <a:pPr/>
              <a:t>‹Nº›</a:t>
            </a:fld>
            <a:endParaRPr lang="es-MX"/>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E4AD9F3-5111-4126-BCF9-A432A50A1EFE}" type="datetimeFigureOut">
              <a:rPr lang="es-MX" smtClean="0"/>
              <a:pPr/>
              <a:t>17/07/2019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B48FE34-5DE5-41B7-81AF-7F150D18470D}" type="slidenum">
              <a:rPr lang="es-MX" smtClean="0"/>
              <a:pPr/>
              <a:t>‹Nº›</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E4AD9F3-5111-4126-BCF9-A432A50A1EFE}" type="datetimeFigureOut">
              <a:rPr lang="es-MX" smtClean="0"/>
              <a:pPr/>
              <a:t>17/07/2019</a:t>
            </a:fld>
            <a:endParaRPr lang="es-MX"/>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MX"/>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B48FE34-5DE5-41B7-81AF-7F150D18470D}" type="slidenum">
              <a:rPr lang="es-MX" smtClean="0"/>
              <a:pPr/>
              <a:t>‹Nº›</a:t>
            </a:fld>
            <a:endParaRPr lang="es-MX"/>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redie.uabc.mx/redie/article/view/734/995"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3000" y="3836158"/>
            <a:ext cx="6858000" cy="990600"/>
          </a:xfrm>
        </p:spPr>
        <p:txBody>
          <a:bodyPr>
            <a:normAutofit fontScale="90000"/>
          </a:bodyPr>
          <a:lstStyle/>
          <a:p>
            <a:r>
              <a:rPr lang="es-MX" b="1" dirty="0" smtClean="0">
                <a:solidFill>
                  <a:schemeClr val="accent6">
                    <a:lumMod val="75000"/>
                  </a:schemeClr>
                </a:solidFill>
              </a:rPr>
              <a:t>Tema: Asesoría</a:t>
            </a:r>
            <a:r>
              <a:rPr lang="es-MX" b="1" dirty="0">
                <a:solidFill>
                  <a:schemeClr val="accent6">
                    <a:lumMod val="75000"/>
                  </a:schemeClr>
                </a:solidFill>
              </a:rPr>
              <a:t>, Acompañamiento y Apoyo</a:t>
            </a:r>
            <a:r>
              <a:rPr lang="es-MX" dirty="0">
                <a:solidFill>
                  <a:schemeClr val="accent6">
                    <a:lumMod val="75000"/>
                  </a:schemeClr>
                </a:solidFill>
              </a:rPr>
              <a:t/>
            </a:r>
            <a:br>
              <a:rPr lang="es-MX" dirty="0">
                <a:solidFill>
                  <a:schemeClr val="accent6">
                    <a:lumMod val="75000"/>
                  </a:schemeClr>
                </a:solidFill>
              </a:rPr>
            </a:br>
            <a:endParaRPr lang="es-MX" dirty="0">
              <a:solidFill>
                <a:schemeClr val="accent6">
                  <a:lumMod val="75000"/>
                </a:schemeClr>
              </a:solidFill>
            </a:endParaRPr>
          </a:p>
        </p:txBody>
      </p:sp>
      <p:sp>
        <p:nvSpPr>
          <p:cNvPr id="3" name="2 Subtítulo"/>
          <p:cNvSpPr>
            <a:spLocks noGrp="1"/>
          </p:cNvSpPr>
          <p:nvPr>
            <p:ph type="subTitle" idx="1"/>
          </p:nvPr>
        </p:nvSpPr>
        <p:spPr>
          <a:xfrm>
            <a:off x="1371600" y="5229200"/>
            <a:ext cx="6584776" cy="504056"/>
          </a:xfrm>
        </p:spPr>
        <p:txBody>
          <a:bodyPr>
            <a:normAutofit fontScale="62500" lnSpcReduction="20000"/>
          </a:bodyPr>
          <a:lstStyle/>
          <a:p>
            <a:r>
              <a:rPr lang="es-MX" b="1" dirty="0" smtClean="0">
                <a:solidFill>
                  <a:schemeClr val="tx1">
                    <a:lumMod val="65000"/>
                    <a:lumOff val="35000"/>
                  </a:schemeClr>
                </a:solidFill>
              </a:rPr>
              <a:t>Juan Carlos Díaz Méndez</a:t>
            </a:r>
          </a:p>
          <a:p>
            <a:r>
              <a:rPr lang="es-MX" b="1" dirty="0" smtClean="0">
                <a:solidFill>
                  <a:schemeClr val="tx1">
                    <a:lumMod val="65000"/>
                    <a:lumOff val="35000"/>
                  </a:schemeClr>
                </a:solidFill>
              </a:rPr>
              <a:t>María Teresa Vázquez Contreras</a:t>
            </a:r>
            <a:endParaRPr lang="es-MX" b="1" dirty="0">
              <a:solidFill>
                <a:schemeClr val="tx1">
                  <a:lumMod val="65000"/>
                  <a:lumOff val="35000"/>
                </a:schemeClr>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700808"/>
          </a:xfrm>
          <a:prstGeom prst="rect">
            <a:avLst/>
          </a:prstGeom>
        </p:spPr>
      </p:pic>
      <p:pic>
        <p:nvPicPr>
          <p:cNvPr id="5" name="4 Imagen"/>
          <p:cNvPicPr/>
          <p:nvPr/>
        </p:nvPicPr>
        <p:blipFill>
          <a:blip r:embed="rId2" cstate="print">
            <a:extLst>
              <a:ext uri="{28A0092B-C50C-407E-A947-70E740481C1C}">
                <a14:useLocalDpi xmlns:a14="http://schemas.microsoft.com/office/drawing/2010/main" val="0"/>
              </a:ext>
            </a:extLst>
          </a:blip>
          <a:stretch>
            <a:fillRect/>
          </a:stretch>
        </p:blipFill>
        <p:spPr>
          <a:xfrm>
            <a:off x="0" y="692696"/>
            <a:ext cx="9144000" cy="1700808"/>
          </a:xfrm>
          <a:prstGeom prst="rect">
            <a:avLst/>
          </a:prstGeom>
        </p:spPr>
      </p:pic>
      <p:sp>
        <p:nvSpPr>
          <p:cNvPr id="6" name="5 Rectángulo"/>
          <p:cNvSpPr/>
          <p:nvPr/>
        </p:nvSpPr>
        <p:spPr>
          <a:xfrm>
            <a:off x="2771800" y="459899"/>
            <a:ext cx="5653438" cy="600164"/>
          </a:xfrm>
          <a:prstGeom prst="rect">
            <a:avLst/>
          </a:prstGeom>
        </p:spPr>
        <p:txBody>
          <a:bodyPr wrap="square">
            <a:spAutoFit/>
          </a:bodyPr>
          <a:lstStyle/>
          <a:p>
            <a:pPr algn="ctr"/>
            <a:r>
              <a:rPr lang="es-MX" sz="1100" dirty="0"/>
              <a:t> </a:t>
            </a:r>
            <a:r>
              <a:rPr lang="es-MX" sz="1100" b="1" dirty="0">
                <a:solidFill>
                  <a:schemeClr val="accent6">
                    <a:lumMod val="75000"/>
                  </a:schemeClr>
                </a:solidFill>
              </a:rPr>
              <a:t>Autoridad Educativa Federal en la Ciudad de México</a:t>
            </a:r>
            <a:r>
              <a:rPr lang="es-MX" sz="1100" dirty="0">
                <a:solidFill>
                  <a:schemeClr val="accent6">
                    <a:lumMod val="75000"/>
                  </a:schemeClr>
                </a:solidFill>
              </a:rPr>
              <a:t/>
            </a:r>
            <a:br>
              <a:rPr lang="es-MX" sz="1100" dirty="0">
                <a:solidFill>
                  <a:schemeClr val="accent6">
                    <a:lumMod val="75000"/>
                  </a:schemeClr>
                </a:solidFill>
              </a:rPr>
            </a:br>
            <a:r>
              <a:rPr lang="es-MX" sz="1100" b="1" dirty="0">
                <a:solidFill>
                  <a:schemeClr val="accent6">
                    <a:lumMod val="75000"/>
                  </a:schemeClr>
                </a:solidFill>
              </a:rPr>
              <a:t>Dirección General de Innovación y Fortalecimiento Académico</a:t>
            </a:r>
            <a:r>
              <a:rPr lang="es-MX" sz="1100" dirty="0">
                <a:solidFill>
                  <a:schemeClr val="accent6">
                    <a:lumMod val="75000"/>
                  </a:schemeClr>
                </a:solidFill>
              </a:rPr>
              <a:t/>
            </a:r>
            <a:br>
              <a:rPr lang="es-MX" sz="1100" dirty="0">
                <a:solidFill>
                  <a:schemeClr val="accent6">
                    <a:lumMod val="75000"/>
                  </a:schemeClr>
                </a:solidFill>
              </a:rPr>
            </a:br>
            <a:r>
              <a:rPr lang="es-MX" sz="1100" b="1" dirty="0">
                <a:solidFill>
                  <a:schemeClr val="accent6">
                    <a:lumMod val="75000"/>
                  </a:schemeClr>
                </a:solidFill>
              </a:rPr>
              <a:t>Dirección de Asistencia Técnica a la Escuela y Desarrollo Profesional Docente</a:t>
            </a:r>
            <a:endParaRPr lang="es-MX" sz="1100" dirty="0">
              <a:solidFill>
                <a:schemeClr val="accent6">
                  <a:lumMod val="75000"/>
                </a:schemeClr>
              </a:solidFill>
            </a:endParaRPr>
          </a:p>
        </p:txBody>
      </p:sp>
      <p:sp>
        <p:nvSpPr>
          <p:cNvPr id="7" name="6 Rectángulo"/>
          <p:cNvSpPr/>
          <p:nvPr/>
        </p:nvSpPr>
        <p:spPr>
          <a:xfrm>
            <a:off x="1871700" y="1740710"/>
            <a:ext cx="5940660" cy="830997"/>
          </a:xfrm>
          <a:prstGeom prst="rect">
            <a:avLst/>
          </a:prstGeom>
        </p:spPr>
        <p:txBody>
          <a:bodyPr wrap="square">
            <a:spAutoFit/>
          </a:bodyPr>
          <a:lstStyle/>
          <a:p>
            <a:pPr algn="ctr"/>
            <a:r>
              <a:rPr lang="es-MX" sz="2400" b="1" dirty="0" smtClean="0">
                <a:solidFill>
                  <a:schemeClr val="accent6">
                    <a:lumMod val="75000"/>
                  </a:schemeClr>
                </a:solidFill>
              </a:rPr>
              <a:t>CURSO: La Asesoría Técnica Pedagógica, un impulso a la educación</a:t>
            </a:r>
            <a:endParaRPr lang="es-MX" sz="2400" dirty="0" smtClean="0">
              <a:solidFill>
                <a:schemeClr val="accent6">
                  <a:lumMod val="75000"/>
                </a:schemeClr>
              </a:solidFill>
            </a:endParaRPr>
          </a:p>
        </p:txBody>
      </p:sp>
      <p:pic>
        <p:nvPicPr>
          <p:cNvPr id="8" name="Picture 8" descr="Autoridad Educativa Federal en la Ciudad de MÃÂ©xico"/>
          <p:cNvPicPr/>
          <p:nvPr/>
        </p:nvPicPr>
        <p:blipFill>
          <a:blip r:embed="rId3">
            <a:extLst>
              <a:ext uri="{28A0092B-C50C-407E-A947-70E740481C1C}">
                <a14:useLocalDpi xmlns:a14="http://schemas.microsoft.com/office/drawing/2010/main" val="0"/>
              </a:ext>
            </a:extLst>
          </a:blip>
          <a:srcRect/>
          <a:stretch>
            <a:fillRect/>
          </a:stretch>
        </p:blipFill>
        <p:spPr bwMode="auto">
          <a:xfrm>
            <a:off x="235187" y="291815"/>
            <a:ext cx="2628900" cy="919480"/>
          </a:xfrm>
          <a:prstGeom prst="rect">
            <a:avLst/>
          </a:prstGeom>
          <a:noFill/>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1800" dirty="0" smtClean="0"/>
              <a:t>De acuerdo al documento “Evaluación del Desempeño del Personal con Funciones de Asesor Técnico Pedagógico. Educación Básica. Perfil, Parámetros e Indicadores Ciclo Escolar 2017-2018”. Presentación. Pág. 11, se señala:</a:t>
            </a:r>
            <a:endParaRPr lang="es-MX" sz="1800" dirty="0"/>
          </a:p>
        </p:txBody>
      </p:sp>
      <p:graphicFrame>
        <p:nvGraphicFramePr>
          <p:cNvPr id="4" name="3 Marcador de contenido"/>
          <p:cNvGraphicFramePr>
            <a:graphicFrameLocks noGrp="1"/>
          </p:cNvGraphicFramePr>
          <p:nvPr>
            <p:ph sz="quarter" idx="1"/>
          </p:nvPr>
        </p:nvGraphicFramePr>
        <p:xfrm>
          <a:off x="395536" y="16288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1800" dirty="0" smtClean="0"/>
              <a:t>CNSPD (2015). Perspectivas del Servicio de Asistencia Técnica a la Escuela en Educación Básica (SATE). El Dr. Abel Encinas. Presentación PowerPoint, Guadalajara, Jal, señala lo siguientes:</a:t>
            </a:r>
            <a:endParaRPr lang="es-MX" sz="1800" dirty="0"/>
          </a:p>
        </p:txBody>
      </p:sp>
      <p:graphicFrame>
        <p:nvGraphicFramePr>
          <p:cNvPr id="4" name="3 Marcador de contenido"/>
          <p:cNvGraphicFramePr>
            <a:graphicFrameLocks noGrp="1"/>
          </p:cNvGraphicFramePr>
          <p:nvPr>
            <p:ph sz="quarter" idx="1"/>
          </p:nvPr>
        </p:nvGraphicFramePr>
        <p:xfrm>
          <a:off x="467544" y="1772816"/>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3" name="Rectangle 1"/>
          <p:cNvSpPr>
            <a:spLocks noChangeArrowheads="1"/>
          </p:cNvSpPr>
          <p:nvPr/>
        </p:nvSpPr>
        <p:spPr bwMode="auto">
          <a:xfrm>
            <a:off x="2051720" y="1131349"/>
            <a:ext cx="56166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¿Cuáles son los objetivos del SATE?</a:t>
            </a: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2800" b="1" dirty="0" smtClean="0"/>
              <a:t>Diagrama de la asesoría, acompañamiento y apoyo en la zona escolar y la escuela</a:t>
            </a:r>
            <a:endParaRPr lang="es-MX" sz="2800" b="1" dirty="0"/>
          </a:p>
        </p:txBody>
      </p:sp>
      <p:pic>
        <p:nvPicPr>
          <p:cNvPr id="4" name="3 Marcador de contenido"/>
          <p:cNvPicPr>
            <a:picLocks noGrp="1"/>
          </p:cNvPicPr>
          <p:nvPr>
            <p:ph sz="quarter" idx="1"/>
          </p:nvPr>
        </p:nvPicPr>
        <p:blipFill rotWithShape="1">
          <a:blip r:embed="rId2" cstate="print"/>
          <a:srcRect l="14642" t="8529" r="15766" b="25345"/>
          <a:stretch/>
        </p:blipFill>
        <p:spPr>
          <a:xfrm>
            <a:off x="395536" y="1340768"/>
            <a:ext cx="8424936" cy="5040560"/>
          </a:xfrm>
          <a:prstGeom prst="rect">
            <a:avLst/>
          </a:prstGeom>
        </p:spPr>
      </p:pic>
      <p:sp>
        <p:nvSpPr>
          <p:cNvPr id="5" name="4 CuadroTexto"/>
          <p:cNvSpPr txBox="1"/>
          <p:nvPr/>
        </p:nvSpPr>
        <p:spPr>
          <a:xfrm>
            <a:off x="755576" y="6381328"/>
            <a:ext cx="8064896" cy="430887"/>
          </a:xfrm>
          <a:prstGeom prst="rect">
            <a:avLst/>
          </a:prstGeom>
          <a:noFill/>
        </p:spPr>
        <p:txBody>
          <a:bodyPr wrap="square" rtlCol="0">
            <a:spAutoFit/>
          </a:bodyPr>
          <a:lstStyle/>
          <a:p>
            <a:r>
              <a:rPr lang="es-MX" sz="1100" dirty="0" smtClean="0"/>
              <a:t>FUENTE: CNSPD </a:t>
            </a:r>
            <a:r>
              <a:rPr lang="es-MX" sz="1100" dirty="0"/>
              <a:t>(2015). Perspectivas del Servicio de Asistencia Técnica a la Escuela en Educación Básica (SATE). Dr. Abel Encinas. Presentación PowerPoint, Guadalajara, Jal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990600"/>
          </a:xfrm>
        </p:spPr>
        <p:txBody>
          <a:bodyPr>
            <a:noAutofit/>
          </a:bodyPr>
          <a:lstStyle/>
          <a:p>
            <a:r>
              <a:rPr lang="es-MX" sz="1600" dirty="0" smtClean="0"/>
              <a:t>En la Revista Electrónica de Investigación Educativa. </a:t>
            </a:r>
            <a:r>
              <a:rPr lang="es-MX" sz="1600" b="1" dirty="0" smtClean="0"/>
              <a:t>El Servicio de Asistencia Técnica a la Escuela:</a:t>
            </a:r>
            <a:r>
              <a:rPr lang="es-MX" sz="1600" dirty="0" smtClean="0"/>
              <a:t> </a:t>
            </a:r>
            <a:r>
              <a:rPr lang="es-MX" sz="1600" b="1" dirty="0" smtClean="0"/>
              <a:t>aproximaciones a su configuración en México</a:t>
            </a:r>
            <a:r>
              <a:rPr lang="es-MX" sz="1600" dirty="0" smtClean="0"/>
              <a:t>. Graciela Cordero Arroyo. Vol. 17, Núm. 1, 2015. Consultado en: </a:t>
            </a:r>
            <a:r>
              <a:rPr lang="es-MX" sz="1600" u="sng" dirty="0" smtClean="0">
                <a:solidFill>
                  <a:schemeClr val="tx1">
                    <a:lumMod val="65000"/>
                    <a:lumOff val="35000"/>
                  </a:schemeClr>
                </a:solidFill>
                <a:hlinkClick r:id="rId2"/>
              </a:rPr>
              <a:t>http://redie.uabc.mx/redie/article/view/734/995</a:t>
            </a:r>
            <a:r>
              <a:rPr lang="es-MX" sz="1600" u="sng" dirty="0" smtClean="0"/>
              <a:t>, comenta lo siguiente:</a:t>
            </a:r>
            <a:endParaRPr lang="es-MX" sz="1600" dirty="0"/>
          </a:p>
        </p:txBody>
      </p:sp>
      <p:sp>
        <p:nvSpPr>
          <p:cNvPr id="3" name="2 Marcador de contenido"/>
          <p:cNvSpPr>
            <a:spLocks noGrp="1"/>
          </p:cNvSpPr>
          <p:nvPr>
            <p:ph sz="quarter" idx="1"/>
          </p:nvPr>
        </p:nvSpPr>
        <p:spPr>
          <a:xfrm>
            <a:off x="457200" y="1412776"/>
            <a:ext cx="8229600" cy="4744184"/>
          </a:xfrm>
        </p:spPr>
        <p:txBody>
          <a:bodyPr/>
          <a:lstStyle/>
          <a:p>
            <a:endParaRPr lang="es-MX" dirty="0" smtClean="0"/>
          </a:p>
          <a:p>
            <a:endParaRPr lang="es-MX" dirty="0" smtClean="0"/>
          </a:p>
          <a:p>
            <a:endParaRPr lang="es-MX" dirty="0"/>
          </a:p>
        </p:txBody>
      </p:sp>
      <p:graphicFrame>
        <p:nvGraphicFramePr>
          <p:cNvPr id="4" name="3 Diagrama"/>
          <p:cNvGraphicFramePr/>
          <p:nvPr/>
        </p:nvGraphicFramePr>
        <p:xfrm>
          <a:off x="971600" y="1397000"/>
          <a:ext cx="7272808"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990600"/>
          </a:xfrm>
        </p:spPr>
        <p:txBody>
          <a:bodyPr>
            <a:noAutofit/>
          </a:bodyPr>
          <a:lstStyle/>
          <a:p>
            <a:r>
              <a:rPr lang="es-MX" sz="1700" dirty="0" smtClean="0"/>
              <a:t>En: SEP (2016) Guía Operativa para la Organización y Funcionamiento de los Servicios de Educación Inicial, Básica, Especial y para Adultos de Escuelas Públicas en la Ciudad de México. 2016-2017. Pág. 114, se señala lo siguiente:</a:t>
            </a:r>
            <a:endParaRPr lang="es-MX" sz="1700" dirty="0"/>
          </a:p>
        </p:txBody>
      </p:sp>
      <p:sp>
        <p:nvSpPr>
          <p:cNvPr id="3" name="2 Marcador de contenido"/>
          <p:cNvSpPr>
            <a:spLocks noGrp="1"/>
          </p:cNvSpPr>
          <p:nvPr>
            <p:ph sz="quarter" idx="1"/>
          </p:nvPr>
        </p:nvSpPr>
        <p:spPr>
          <a:xfrm>
            <a:off x="457200" y="1988840"/>
            <a:ext cx="8229600" cy="4168120"/>
          </a:xfrm>
        </p:spPr>
        <p:txBody>
          <a:bodyPr>
            <a:normAutofit fontScale="92500" lnSpcReduction="20000"/>
          </a:bodyPr>
          <a:lstStyle/>
          <a:p>
            <a:pPr algn="just"/>
            <a:r>
              <a:rPr lang="es-MX" sz="2000" dirty="0" smtClean="0"/>
              <a:t>Los Asesores Técnico Pedagógicos de acuerdo a lo establecido en la LGSPD organizarán su trabajo bajo la coordinación de los Supervisores de Educación Básica en el marco del SATE, desarrollando las siguientes funciones sustantivas:</a:t>
            </a:r>
          </a:p>
          <a:p>
            <a:pPr algn="just"/>
            <a:endParaRPr lang="es-MX" sz="2000" dirty="0" smtClean="0"/>
          </a:p>
          <a:p>
            <a:pPr algn="just"/>
            <a:r>
              <a:rPr lang="es-MX" sz="2000" dirty="0" smtClean="0"/>
              <a:t>Brindar asesoría y acompañamiento a los docentes para diversificar sus metodologías y prácticas pedagógicas que reduzcan a cero la deserción y disminuyan la reprobación brindando a tiempo el apoyo adecuado.</a:t>
            </a:r>
          </a:p>
          <a:p>
            <a:pPr algn="just"/>
            <a:r>
              <a:rPr lang="es-MX" sz="2000" dirty="0" smtClean="0"/>
              <a:t>Participar en la planeación, organización, desarrollo y seguimiento del SATE en la Zona Escolar.</a:t>
            </a:r>
          </a:p>
          <a:p>
            <a:pPr algn="just"/>
            <a:r>
              <a:rPr lang="es-MX" sz="2000" dirty="0" smtClean="0"/>
              <a:t>Brindar apoyo, asesoría y acompañamiento conforme a las necesidades técnico pedagógicas que se identifiquen en las escuelas </a:t>
            </a:r>
          </a:p>
          <a:p>
            <a:pPr algn="just"/>
            <a:r>
              <a:rPr lang="es-MX" sz="2000" dirty="0" smtClean="0"/>
              <a:t>Visitar a las escuelas para apoyar</a:t>
            </a:r>
            <a:r>
              <a:rPr lang="es-MX" sz="2000" dirty="0"/>
              <a:t>,</a:t>
            </a:r>
            <a:r>
              <a:rPr lang="es-MX" sz="2000" dirty="0" smtClean="0"/>
              <a:t> asesorar y acompañar al personal docente y observar el trabajo que realizan con los alumnos</a:t>
            </a:r>
          </a:p>
          <a:p>
            <a:pPr algn="just"/>
            <a:r>
              <a:rPr lang="es-MX" sz="2000" dirty="0" err="1" smtClean="0"/>
              <a:t>Impuilsar</a:t>
            </a:r>
            <a:r>
              <a:rPr lang="es-MX" sz="2000" dirty="0" smtClean="0"/>
              <a:t> redes y comunidades de aprendizaje a nivel estatal para facilitar encuentros, intercambios y creación de espacios de aprendizaje entre pares.</a:t>
            </a:r>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990600"/>
          </a:xfrm>
        </p:spPr>
        <p:txBody>
          <a:bodyPr>
            <a:normAutofit/>
          </a:bodyPr>
          <a:lstStyle/>
          <a:p>
            <a:pPr algn="just"/>
            <a:r>
              <a:rPr lang="es-MX" sz="1700" dirty="0" smtClean="0"/>
              <a:t>En el documento: </a:t>
            </a:r>
            <a:r>
              <a:rPr lang="es-MX" sz="1700" dirty="0" err="1" smtClean="0"/>
              <a:t>Bolivar</a:t>
            </a:r>
            <a:r>
              <a:rPr lang="es-MX" sz="1700" dirty="0" smtClean="0"/>
              <a:t>, A. (2006). “La asesoría a las escuelas”, en: Bonilla, R. O. (Coord.) Reflexiones para la mejora educativa y la formación continua de los maestros, pp. 75-105. México: SEP se plantea que: </a:t>
            </a:r>
            <a:endParaRPr lang="es-MX" sz="1700" dirty="0"/>
          </a:p>
        </p:txBody>
      </p:sp>
      <p:sp>
        <p:nvSpPr>
          <p:cNvPr id="3" name="2 Marcador de contenido"/>
          <p:cNvSpPr>
            <a:spLocks noGrp="1"/>
          </p:cNvSpPr>
          <p:nvPr>
            <p:ph sz="quarter" idx="1"/>
          </p:nvPr>
        </p:nvSpPr>
        <p:spPr>
          <a:xfrm>
            <a:off x="457200" y="2060848"/>
            <a:ext cx="8229600" cy="4937760"/>
          </a:xfrm>
        </p:spPr>
        <p:txBody>
          <a:bodyPr>
            <a:normAutofit/>
          </a:bodyPr>
          <a:lstStyle/>
          <a:p>
            <a:r>
              <a:rPr lang="es-MX" sz="2000" dirty="0" smtClean="0"/>
              <a:t>La  asesoría se ha ido configurando actualmente, en los sistemas educativos, como un recurso necesario para facilitar la utilización del conocimiento educativo en los centros escolares y potenciar las buenas prácticas, a través de un apoyo sostenido a lo largo del tiempo, contribuyendo a ayudar al profesorado y directivos a solucionar problemas y a mejorar la educación, tanto a nivel de aula, como al colectivo del centro. </a:t>
            </a:r>
          </a:p>
          <a:p>
            <a:endParaRPr lang="es-MX" sz="2000" dirty="0" smtClean="0"/>
          </a:p>
          <a:p>
            <a:r>
              <a:rPr lang="es-MX" sz="2000" dirty="0" smtClean="0"/>
              <a:t>…Las labores de asesoría han de tender, primariamente, a capacitar al profesorado y a las escuelas, conjuntamente, para aprender a hacerlo mejor. Como señala </a:t>
            </a:r>
            <a:r>
              <a:rPr lang="es-MX" sz="2000" dirty="0" err="1" smtClean="0"/>
              <a:t>Fullan</a:t>
            </a:r>
            <a:r>
              <a:rPr lang="es-MX" sz="2000" dirty="0" smtClean="0"/>
              <a:t> (2002: 207), “el asesoramiento consiste en desarrollar la capacidad, la motivación y el compromiso necesarios para implicarse en los procesos de mejora”.</a:t>
            </a:r>
            <a:endParaRPr lang="es-MX"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dirty="0" smtClean="0"/>
              <a:t>Respecto al significado de acompañamiento, Vial y Caparros-</a:t>
            </a:r>
            <a:r>
              <a:rPr lang="es-MX" sz="2000" dirty="0" err="1" smtClean="0"/>
              <a:t>Mencacci</a:t>
            </a:r>
            <a:r>
              <a:rPr lang="es-MX" sz="2000" dirty="0" smtClean="0"/>
              <a:t>, citado por </a:t>
            </a:r>
            <a:r>
              <a:rPr lang="es-MX" sz="2000" dirty="0" err="1" smtClean="0"/>
              <a:t>Maureira</a:t>
            </a:r>
            <a:r>
              <a:rPr lang="es-MX" sz="2000" dirty="0" smtClean="0"/>
              <a:t>, F (2008) señalan que:</a:t>
            </a:r>
            <a:endParaRPr lang="es-MX" sz="2000" dirty="0"/>
          </a:p>
        </p:txBody>
      </p:sp>
      <p:sp>
        <p:nvSpPr>
          <p:cNvPr id="3" name="2 Marcador de contenido"/>
          <p:cNvSpPr>
            <a:spLocks noGrp="1"/>
          </p:cNvSpPr>
          <p:nvPr>
            <p:ph sz="quarter" idx="1"/>
          </p:nvPr>
        </p:nvSpPr>
        <p:spPr>
          <a:xfrm>
            <a:off x="395536" y="1556792"/>
            <a:ext cx="8229600" cy="4937760"/>
          </a:xfrm>
        </p:spPr>
        <p:txBody>
          <a:bodyPr>
            <a:normAutofit lnSpcReduction="10000"/>
          </a:bodyPr>
          <a:lstStyle/>
          <a:p>
            <a:pPr marL="0" indent="0" algn="just">
              <a:buNone/>
            </a:pPr>
            <a:r>
              <a:rPr lang="es-MX" sz="2200" dirty="0" smtClean="0"/>
              <a:t>El acompañamiento pedagógico consiste en mejorar la práctica pedagógica del docente con la participación de actores claves. </a:t>
            </a:r>
          </a:p>
          <a:p>
            <a:pPr marL="0" indent="0" algn="just">
              <a:buNone/>
            </a:pPr>
            <a:r>
              <a:rPr lang="es-MX" sz="2200" dirty="0" smtClean="0"/>
              <a:t>Para tal fin, el acompañamiento pedagógico incluye un conjunto de acciones concretas basadas en distintos aportes teóricos que postulan un acompañamiento crítico colaborativo. </a:t>
            </a:r>
          </a:p>
          <a:p>
            <a:pPr marL="0" indent="0" algn="just">
              <a:buNone/>
            </a:pPr>
            <a:r>
              <a:rPr lang="es-MX" sz="2200" dirty="0" smtClean="0"/>
              <a:t>Éste se entiende como un proceso sistemático y permanente, mediado por el acompañante, con el objeto de interactuar con el docente y el director para promover la reflexión sobre su práctica; es decir, para incentivar tanto el descubrimiento de los supuestos que están detrás de dicha práctica como la toma de decisiones para realizar los cambios necesarios. </a:t>
            </a:r>
          </a:p>
          <a:p>
            <a:pPr marL="0" indent="0" algn="just">
              <a:buNone/>
            </a:pPr>
            <a:r>
              <a:rPr lang="es-MX" sz="2200" dirty="0" smtClean="0"/>
              <a:t>Esta reflexión debe servir para iniciar un proceso de transformación y mejora de la práctica pedagógica misma de modo que se garantice el logro de aprendizajes desde una perspectiva integral.</a:t>
            </a:r>
            <a:endParaRPr lang="es-MX"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666328"/>
          </a:xfrm>
        </p:spPr>
        <p:txBody>
          <a:bodyPr/>
          <a:lstStyle/>
          <a:p>
            <a:r>
              <a:rPr lang="es-MX" dirty="0" smtClean="0"/>
              <a:t>En conclusión:</a:t>
            </a:r>
            <a:endParaRPr lang="es-MX" dirty="0"/>
          </a:p>
        </p:txBody>
      </p:sp>
      <p:sp>
        <p:nvSpPr>
          <p:cNvPr id="3" name="2 Marcador de contenido"/>
          <p:cNvSpPr>
            <a:spLocks noGrp="1"/>
          </p:cNvSpPr>
          <p:nvPr>
            <p:ph sz="quarter" idx="1"/>
          </p:nvPr>
        </p:nvSpPr>
        <p:spPr>
          <a:xfrm>
            <a:off x="467544" y="1196752"/>
            <a:ext cx="8229600" cy="5162128"/>
          </a:xfrm>
        </p:spPr>
        <p:txBody>
          <a:bodyPr>
            <a:noAutofit/>
          </a:bodyPr>
          <a:lstStyle/>
          <a:p>
            <a:pPr algn="just"/>
            <a:r>
              <a:rPr lang="es-MX" sz="2000" dirty="0" smtClean="0"/>
              <a:t>Los tres conceptos de </a:t>
            </a:r>
            <a:r>
              <a:rPr lang="es-MX" sz="2000" b="1" i="1" dirty="0" smtClean="0"/>
              <a:t>asesoría, acompañamiento y apoyo </a:t>
            </a:r>
            <a:r>
              <a:rPr lang="es-MX" sz="2000" dirty="0" smtClean="0"/>
              <a:t>hacen referencia a una relación directa con la escuela.</a:t>
            </a:r>
          </a:p>
          <a:p>
            <a:pPr algn="just"/>
            <a:r>
              <a:rPr lang="es-MX" sz="2000" dirty="0" smtClean="0"/>
              <a:t>No se distinguen grandes particularidades en los concepto en función de los agentes sobre los que se focaliza el servicio. </a:t>
            </a:r>
          </a:p>
          <a:p>
            <a:pPr algn="just"/>
            <a:r>
              <a:rPr lang="es-MX" sz="2000" b="1" i="1" dirty="0" smtClean="0"/>
              <a:t>La asesoría </a:t>
            </a:r>
            <a:r>
              <a:rPr lang="es-MX" sz="2000" dirty="0" smtClean="0"/>
              <a:t>hace énfasis a la relación que se establece entre los agentes para atender situaciones problemáticas particulares asociados tanto con la dirección como con el trabajo directo del aula. </a:t>
            </a:r>
          </a:p>
          <a:p>
            <a:pPr algn="just"/>
            <a:r>
              <a:rPr lang="es-MX" sz="2000" b="1" i="1" dirty="0" smtClean="0"/>
              <a:t>El acompañamiento </a:t>
            </a:r>
            <a:r>
              <a:rPr lang="es-MX" sz="2000" dirty="0" smtClean="0"/>
              <a:t>es un tipo de asesoría, que igualmente se ofrece tanto a los profesores como a la escuela pero que está orientada a sostener un proceso de formación en el servicio, esto podría significar cierta estructura que implique un programa de actualización o de capacitación. </a:t>
            </a:r>
          </a:p>
          <a:p>
            <a:pPr lvl="0" algn="just"/>
            <a:r>
              <a:rPr lang="es-MX" sz="2000" b="1" i="1" dirty="0" smtClean="0"/>
              <a:t>El apoyo </a:t>
            </a:r>
            <a:r>
              <a:rPr lang="es-MX" sz="2000" dirty="0" smtClean="0"/>
              <a:t>se relaciona transversalmente </a:t>
            </a:r>
            <a:r>
              <a:rPr lang="es-MX" sz="2000" dirty="0" smtClean="0"/>
              <a:t>con los </a:t>
            </a:r>
            <a:r>
              <a:rPr lang="es-MX" sz="2000" dirty="0" smtClean="0"/>
              <a:t>procesos de formación y desarrollo profesional orientados al fortalecimiento de los conocimientos, capacidades y habilidades docentes y de gestión.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151</TotalTime>
  <Words>1311</Words>
  <Application>Microsoft Office PowerPoint</Application>
  <PresentationFormat>Presentación en pantalla (4:3)</PresentationFormat>
  <Paragraphs>50</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Bookman Old Style</vt:lpstr>
      <vt:lpstr>Calibri</vt:lpstr>
      <vt:lpstr>Gill Sans MT</vt:lpstr>
      <vt:lpstr>Times New Roman</vt:lpstr>
      <vt:lpstr>Wingdings</vt:lpstr>
      <vt:lpstr>Wingdings 3</vt:lpstr>
      <vt:lpstr>Origen</vt:lpstr>
      <vt:lpstr>Tema: Asesoría, Acompañamiento y Apoyo </vt:lpstr>
      <vt:lpstr>De acuerdo al documento “Evaluación del Desempeño del Personal con Funciones de Asesor Técnico Pedagógico. Educación Básica. Perfil, Parámetros e Indicadores Ciclo Escolar 2017-2018”. Presentación. Pág. 11, se señala:</vt:lpstr>
      <vt:lpstr>CNSPD (2015). Perspectivas del Servicio de Asistencia Técnica a la Escuela en Educación Básica (SATE). El Dr. Abel Encinas. Presentación PowerPoint, Guadalajara, Jal, señala lo siguientes:</vt:lpstr>
      <vt:lpstr>Diagrama de la asesoría, acompañamiento y apoyo en la zona escolar y la escuela</vt:lpstr>
      <vt:lpstr>En la Revista Electrónica de Investigación Educativa. El Servicio de Asistencia Técnica a la Escuela: aproximaciones a su configuración en México. Graciela Cordero Arroyo. Vol. 17, Núm. 1, 2015. Consultado en: http://redie.uabc.mx/redie/article/view/734/995, comenta lo siguiente:</vt:lpstr>
      <vt:lpstr>En: SEP (2016) Guía Operativa para la Organización y Funcionamiento de los Servicios de Educación Inicial, Básica, Especial y para Adultos de Escuelas Públicas en la Ciudad de México. 2016-2017. Pág. 114, se señala lo siguiente:</vt:lpstr>
      <vt:lpstr>En el documento: Bolivar, A. (2006). “La asesoría a las escuelas”, en: Bonilla, R. O. (Coord.) Reflexiones para la mejora educativa y la formación continua de los maestros, pp. 75-105. México: SEP se plantea que: </vt:lpstr>
      <vt:lpstr>Respecto al significado de acompañamiento, Vial y Caparros-Mencacci, citado por Maureira, F (2008) señalan que:</vt:lpstr>
      <vt:lpstr>En conclusión: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Asesoría, Acompañamiento y Apoyo</dc:title>
  <dc:creator>JUAN CARLOS</dc:creator>
  <cp:lastModifiedBy>Informatica</cp:lastModifiedBy>
  <cp:revision>16</cp:revision>
  <dcterms:created xsi:type="dcterms:W3CDTF">2017-05-12T14:39:44Z</dcterms:created>
  <dcterms:modified xsi:type="dcterms:W3CDTF">2019-07-17T19:41:18Z</dcterms:modified>
</cp:coreProperties>
</file>